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9.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2"/>
    <p:sldId id="261" r:id="rId3"/>
    <p:sldId id="262" r:id="rId4"/>
    <p:sldId id="264" r:id="rId5"/>
    <p:sldId id="269" r:id="rId6"/>
    <p:sldId id="270" r:id="rId7"/>
    <p:sldId id="272" r:id="rId8"/>
    <p:sldId id="273" r:id="rId9"/>
    <p:sldId id="258" r:id="rId10"/>
    <p:sldId id="275" r:id="rId11"/>
    <p:sldId id="280" r:id="rId12"/>
    <p:sldId id="283" r:id="rId13"/>
    <p:sldId id="293" r:id="rId14"/>
    <p:sldId id="263" r:id="rId15"/>
    <p:sldId id="284" r:id="rId16"/>
    <p:sldId id="285" r:id="rId17"/>
    <p:sldId id="286" r:id="rId18"/>
    <p:sldId id="287" r:id="rId19"/>
    <p:sldId id="288" r:id="rId20"/>
    <p:sldId id="260" r:id="rId21"/>
    <p:sldId id="289" r:id="rId22"/>
    <p:sldId id="290" r:id="rId23"/>
    <p:sldId id="291" r:id="rId24"/>
    <p:sldId id="292" r:id="rId25"/>
    <p:sldId id="294"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6166"/>
    <a:srgbClr val="D7E6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9" autoAdjust="0"/>
    <p:restoredTop sz="94660"/>
  </p:normalViewPr>
  <p:slideViewPr>
    <p:cSldViewPr snapToGrid="0" showGuides="1">
      <p:cViewPr>
        <p:scale>
          <a:sx n="68" d="100"/>
          <a:sy n="68" d="100"/>
        </p:scale>
        <p:origin x="-726" y="-84"/>
      </p:cViewPr>
      <p:guideLst>
        <p:guide orient="horz" pos="2160"/>
        <p:guide pos="384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D7E244-E239-432A-939B-1052853A3E35}" type="datetimeFigureOut">
              <a:rPr lang="zh-CN" altLang="en-US" smtClean="0"/>
              <a:t>2018/12/22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4DD104-4886-45CB-BC01-BB5B296372D4}" type="slidenum">
              <a:rPr lang="zh-CN" altLang="en-US" smtClean="0"/>
              <a:t>‹#›</a:t>
            </a:fld>
            <a:endParaRPr lang="zh-CN" altLang="en-US"/>
          </a:p>
        </p:txBody>
      </p:sp>
    </p:spTree>
    <p:extLst>
      <p:ext uri="{BB962C8B-B14F-4D97-AF65-F5344CB8AC3E}">
        <p14:creationId xmlns:p14="http://schemas.microsoft.com/office/powerpoint/2010/main" val="4612374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D4DD104-4886-45CB-BC01-BB5B296372D4}"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A99292-C0BF-4C20-AC3C-298E0F3922CE}"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A99292-C0BF-4C20-AC3C-298E0F3922CE}"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A99292-C0BF-4C20-AC3C-298E0F3922CE}"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A99292-C0BF-4C20-AC3C-298E0F3922CE}"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D4DD104-4886-45CB-BC01-BB5B296372D4}"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A99292-C0BF-4C20-AC3C-298E0F3922CE}"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A99292-C0BF-4C20-AC3C-298E0F3922CE}"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A99292-C0BF-4C20-AC3C-298E0F3922CE}"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A99292-C0BF-4C20-AC3C-298E0F3922CE}"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A99292-C0BF-4C20-AC3C-298E0F3922CE}"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D4DD104-4886-45CB-BC01-BB5B296372D4}"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D4DD104-4886-45CB-BC01-BB5B296372D4}"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A99292-C0BF-4C20-AC3C-298E0F3922CE}"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A99292-C0BF-4C20-AC3C-298E0F3922CE}"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A99292-C0BF-4C20-AC3C-298E0F3922CE}"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A99292-C0BF-4C20-AC3C-298E0F3922CE}"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D4DD104-4886-45CB-BC01-BB5B296372D4}" type="slidenum">
              <a:rPr lang="zh-CN" altLang="en-US" smtClean="0"/>
              <a:t>25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D4DD104-4886-45CB-BC01-BB5B296372D4}"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A99292-C0BF-4C20-AC3C-298E0F3922CE}"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A99292-C0BF-4C20-AC3C-298E0F3922CE}"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A99292-C0BF-4C20-AC3C-298E0F3922CE}"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A99292-C0BF-4C20-AC3C-298E0F3922CE}"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A99292-C0BF-4C20-AC3C-298E0F3922CE}"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D4DD104-4886-45CB-BC01-BB5B296372D4}"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3417CC7-5910-4AF7-931B-76A8352CA4FD}" type="datetimeFigureOut">
              <a:rPr lang="zh-CN" altLang="en-US" smtClean="0"/>
              <a:t>2018/12/22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746847-FD75-4F69-8652-88306CF2E9FC}"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3417CC7-5910-4AF7-931B-76A8352CA4FD}" type="datetimeFigureOut">
              <a:rPr lang="zh-CN" altLang="en-US" smtClean="0"/>
              <a:t>2018/12/22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746847-FD75-4F69-8652-88306CF2E9FC}"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3417CC7-5910-4AF7-931B-76A8352CA4FD}" type="datetimeFigureOut">
              <a:rPr lang="zh-CN" altLang="en-US" smtClean="0"/>
              <a:t>2018/12/22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746847-FD75-4F69-8652-88306CF2E9FC}"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3417CC7-5910-4AF7-931B-76A8352CA4FD}" type="datetimeFigureOut">
              <a:rPr lang="zh-CN" altLang="en-US" smtClean="0"/>
              <a:t>2018/12/22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746847-FD75-4F69-8652-88306CF2E9FC}"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B3417CC7-5910-4AF7-931B-76A8352CA4FD}" type="datetimeFigureOut">
              <a:rPr lang="zh-CN" altLang="en-US" smtClean="0"/>
              <a:t>2018/12/22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746847-FD75-4F69-8652-88306CF2E9FC}"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3417CC7-5910-4AF7-931B-76A8352CA4FD}" type="datetimeFigureOut">
              <a:rPr lang="zh-CN" altLang="en-US" smtClean="0"/>
              <a:t>2018/12/22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A746847-FD75-4F69-8652-88306CF2E9FC}"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3417CC7-5910-4AF7-931B-76A8352CA4FD}" type="datetimeFigureOut">
              <a:rPr lang="zh-CN" altLang="en-US" smtClean="0"/>
              <a:t>2018/12/22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A746847-FD75-4F69-8652-88306CF2E9FC}"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3417CC7-5910-4AF7-931B-76A8352CA4FD}" type="datetimeFigureOut">
              <a:rPr lang="zh-CN" altLang="en-US" smtClean="0"/>
              <a:t>2018/12/22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A746847-FD75-4F69-8652-88306CF2E9FC}"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3417CC7-5910-4AF7-931B-76A8352CA4FD}" type="datetimeFigureOut">
              <a:rPr lang="zh-CN" altLang="en-US" smtClean="0"/>
              <a:t>2018/12/22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A746847-FD75-4F69-8652-88306CF2E9FC}"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3417CC7-5910-4AF7-931B-76A8352CA4FD}" type="datetimeFigureOut">
              <a:rPr lang="zh-CN" altLang="en-US" smtClean="0"/>
              <a:t>2018/12/22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A746847-FD75-4F69-8652-88306CF2E9FC}"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3417CC7-5910-4AF7-931B-76A8352CA4FD}" type="datetimeFigureOut">
              <a:rPr lang="zh-CN" altLang="en-US" smtClean="0"/>
              <a:t>2018/12/22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A746847-FD75-4F69-8652-88306CF2E9FC}"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417CC7-5910-4AF7-931B-76A8352CA4FD}" type="datetimeFigureOut">
              <a:rPr lang="zh-CN" altLang="en-US" smtClean="0"/>
              <a:t>2018/12/22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746847-FD75-4F69-8652-88306CF2E9F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3" Type="http://schemas.openxmlformats.org/officeDocument/2006/relationships/tags" Target="../tags/tag3.xml"/><Relationship Id="rId7"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audio" Target="../media/media1.mp3"/><Relationship Id="rId5" Type="http://schemas.microsoft.com/office/2007/relationships/media" Target="../media/media1.mp3"/><Relationship Id="rId10" Type="http://schemas.openxmlformats.org/officeDocument/2006/relationships/image" Target="../media/image2.png"/><Relationship Id="rId4" Type="http://schemas.openxmlformats.org/officeDocument/2006/relationships/tags" Target="../tags/tag4.xml"/><Relationship Id="rId9"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15.jpe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7.jpe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19.jpeg"/><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15.jpe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1.jpeg"/><Relationship Id="rId5" Type="http://schemas.openxmlformats.org/officeDocument/2006/relationships/notesSlide" Target="../notesSlides/notesSlide14.xml"/><Relationship Id="rId4"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7.jpeg"/></Relationships>
</file>

<file path=ppt/slides/_rels/slide17.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tags" Target="../tags/tag16.xml"/><Relationship Id="rId7" Type="http://schemas.openxmlformats.org/officeDocument/2006/relationships/notesSlide" Target="../notesSlides/notesSlide17.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slideLayout" Target="../slideLayouts/slideLayout12.xml"/><Relationship Id="rId5" Type="http://schemas.openxmlformats.org/officeDocument/2006/relationships/tags" Target="../tags/tag18.xml"/><Relationship Id="rId10" Type="http://schemas.openxmlformats.org/officeDocument/2006/relationships/image" Target="../media/image22.png"/><Relationship Id="rId4" Type="http://schemas.openxmlformats.org/officeDocument/2006/relationships/tags" Target="../tags/tag17.xml"/><Relationship Id="rId9"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24.png"/><Relationship Id="rId5" Type="http://schemas.microsoft.com/office/2007/relationships/hdphoto" Target="../media/hdphoto2.wdp"/><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14.jpe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5.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19.xml"/><Relationship Id="rId4" Type="http://schemas.openxmlformats.org/officeDocument/2006/relationships/image" Target="../media/image3.jpeg"/></Relationships>
</file>

<file path=ppt/slides/_rels/slide2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21.xml"/><Relationship Id="rId7" Type="http://schemas.openxmlformats.org/officeDocument/2006/relationships/image" Target="../media/image26.png"/><Relationship Id="rId2" Type="http://schemas.openxmlformats.org/officeDocument/2006/relationships/slideLayout" Target="../slideLayouts/slideLayout12.xml"/><Relationship Id="rId1" Type="http://schemas.openxmlformats.org/officeDocument/2006/relationships/tags" Target="../tags/tag20.xml"/><Relationship Id="rId6" Type="http://schemas.openxmlformats.org/officeDocument/2006/relationships/image" Target="../media/image25.png"/><Relationship Id="rId5" Type="http://schemas.openxmlformats.org/officeDocument/2006/relationships/image" Target="../media/image5.png"/><Relationship Id="rId4" Type="http://schemas.openxmlformats.org/officeDocument/2006/relationships/image" Target="../media/image4.jpeg"/><Relationship Id="rId9" Type="http://schemas.microsoft.com/office/2007/relationships/hdphoto" Target="../media/hdphoto3.wdp"/></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4.jpeg"/><Relationship Id="rId7" Type="http://schemas.microsoft.com/office/2007/relationships/hdphoto" Target="../media/hdphoto4.wdp"/><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16.png"/><Relationship Id="rId9" Type="http://schemas.microsoft.com/office/2007/relationships/hdphoto" Target="../media/hdphoto5.wdp"/></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18.jpeg"/></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1.jpeg"/><Relationship Id="rId5" Type="http://schemas.openxmlformats.org/officeDocument/2006/relationships/notesSlide" Target="../notesSlides/notesSlide25.xml"/><Relationship Id="rId4"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1.jpeg"/><Relationship Id="rId5" Type="http://schemas.openxmlformats.org/officeDocument/2006/relationships/notesSlide" Target="../notesSlides/notesSlide3.xml"/><Relationship Id="rId4"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6.jpe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5.xml"/><Relationship Id="rId7" Type="http://schemas.microsoft.com/office/2007/relationships/hdphoto" Target="../media/hdphoto1.wdp"/><Relationship Id="rId2" Type="http://schemas.openxmlformats.org/officeDocument/2006/relationships/slideLayout" Target="../slideLayouts/slideLayout12.xml"/><Relationship Id="rId1" Type="http://schemas.openxmlformats.org/officeDocument/2006/relationships/tags" Target="../tags/tag9.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4.jpe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10.xml"/><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4" name="PA_库_文本框 14"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txBox="1"/>
          <p:nvPr>
            <p:custDataLst>
              <p:tags r:id="rId1"/>
            </p:custDataLst>
          </p:nvPr>
        </p:nvSpPr>
        <p:spPr>
          <a:xfrm>
            <a:off x="7754797" y="0"/>
            <a:ext cx="400110" cy="6858000"/>
          </a:xfrm>
          <a:prstGeom prst="rect">
            <a:avLst/>
          </a:prstGeom>
          <a:noFill/>
        </p:spPr>
        <p:txBody>
          <a:bodyPr vert="eaVert" wrap="square" rtlCol="0">
            <a:spAutoFit/>
          </a:bodyPr>
          <a:lstStyle/>
          <a:p>
            <a:pPr algn="dist"/>
            <a:r>
              <a:rPr lang="zh-CN" altLang="en-US" sz="1400" dirty="0">
                <a:solidFill>
                  <a:schemeClr val="bg1"/>
                </a:solidFill>
                <a:latin typeface="方正清刻本悦宋简体" panose="02000000000000000000" pitchFamily="2" charset="-122"/>
                <a:ea typeface="方正清刻本悦宋简体" panose="02000000000000000000" pitchFamily="2" charset="-122"/>
              </a:rPr>
              <a:t>涵盖后期各朝代的各类文化学术</a:t>
            </a:r>
          </a:p>
        </p:txBody>
      </p:sp>
      <p:sp>
        <p:nvSpPr>
          <p:cNvPr id="5" name="PA_库_文本框 16"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txBox="1"/>
          <p:nvPr>
            <p:custDataLst>
              <p:tags r:id="rId2"/>
            </p:custDataLst>
          </p:nvPr>
        </p:nvSpPr>
        <p:spPr>
          <a:xfrm>
            <a:off x="5689176" y="592405"/>
            <a:ext cx="1200329" cy="5927264"/>
          </a:xfrm>
          <a:prstGeom prst="rect">
            <a:avLst/>
          </a:prstGeom>
          <a:noFill/>
        </p:spPr>
        <p:txBody>
          <a:bodyPr vert="eaVert" wrap="none" rtlCol="0">
            <a:spAutoFit/>
          </a:bodyPr>
          <a:lstStyle/>
          <a:p>
            <a:r>
              <a:rPr lang="zh-CN" altLang="en-US" sz="6600" b="1" dirty="0" smtClean="0">
                <a:solidFill>
                  <a:schemeClr val="bg1"/>
                </a:solidFill>
                <a:effectLst>
                  <a:outerShdw blurRad="38100" dist="38100" dir="2700000" algn="tl">
                    <a:srgbClr val="000000">
                      <a:alpha val="43137"/>
                    </a:srgbClr>
                  </a:outerShdw>
                </a:effectLst>
                <a:latin typeface="华康瘦金体W3(P)" panose="03000300000000000000" charset="-122"/>
                <a:ea typeface="华康瘦金体W3(P)" panose="03000300000000000000" charset="-122"/>
              </a:rPr>
              <a:t>师大</a:t>
            </a:r>
            <a:r>
              <a:rPr lang="zh-CN" altLang="en-US" sz="6600" b="1" dirty="0">
                <a:solidFill>
                  <a:schemeClr val="bg1"/>
                </a:solidFill>
                <a:effectLst>
                  <a:outerShdw blurRad="38100" dist="38100" dir="2700000" algn="tl">
                    <a:srgbClr val="000000">
                      <a:alpha val="43137"/>
                    </a:srgbClr>
                  </a:outerShdw>
                </a:effectLst>
                <a:latin typeface="华康瘦金体W3(P)" panose="03000300000000000000" charset="-122"/>
                <a:ea typeface="华康瘦金体W3(P)" panose="03000300000000000000" charset="-122"/>
              </a:rPr>
              <a:t>国学教学篇</a:t>
            </a:r>
          </a:p>
        </p:txBody>
      </p:sp>
      <p:sp>
        <p:nvSpPr>
          <p:cNvPr id="6" name="PA_库_文本框 14"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txBox="1"/>
          <p:nvPr>
            <p:custDataLst>
              <p:tags r:id="rId3"/>
            </p:custDataLst>
          </p:nvPr>
        </p:nvSpPr>
        <p:spPr>
          <a:xfrm>
            <a:off x="4085221" y="0"/>
            <a:ext cx="400110" cy="6858000"/>
          </a:xfrm>
          <a:prstGeom prst="rect">
            <a:avLst/>
          </a:prstGeom>
          <a:noFill/>
        </p:spPr>
        <p:txBody>
          <a:bodyPr vert="eaVert" wrap="square" rtlCol="0">
            <a:spAutoFit/>
          </a:bodyPr>
          <a:lstStyle/>
          <a:p>
            <a:pPr algn="dist"/>
            <a:r>
              <a:rPr lang="zh-CN" altLang="en-US" sz="1400" dirty="0">
                <a:solidFill>
                  <a:schemeClr val="bg1"/>
                </a:solidFill>
                <a:latin typeface="方正清刻本悦宋简体" panose="02000000000000000000" pitchFamily="2" charset="-122"/>
                <a:ea typeface="方正清刻本悦宋简体" panose="02000000000000000000" pitchFamily="2" charset="-122"/>
              </a:rPr>
              <a:t>以先秦的经典及诸子百家为根基</a:t>
            </a:r>
          </a:p>
        </p:txBody>
      </p:sp>
      <p:sp>
        <p:nvSpPr>
          <p:cNvPr id="7" name="PA_e7d195523061f1c0"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hidden="1"/>
          <p:cNvSpPr txBox="1"/>
          <p:nvPr>
            <p:custDataLst>
              <p:tags r:id="rId4"/>
            </p:custDataLst>
          </p:nvPr>
        </p:nvSpPr>
        <p:spPr>
          <a:xfrm>
            <a:off x="-355600" y="1803400"/>
            <a:ext cx="262251"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a:t>
            </a:r>
            <a:endParaRPr lang="zh-CN" altLang="en-US" sz="100"/>
          </a:p>
        </p:txBody>
      </p:sp>
      <p:pic>
        <p:nvPicPr>
          <p:cNvPr id="2" name="离人愁-李袁杰-40618176" descr="e7d195523061f1c0c2b73831c94a3edc981f60e396d3e182073EE1468018468A7F192AE5E5CD515B6C3125F8AF6E4EE646174E8CF0B46FD19828DCE8CDA3B3A044A74F0E769C5FA8CB87AB6FC303C8BA3785FAC64AF542475A45392D2F8775CA16BECBED62873916B02AE2B831E7A8976666CA0217B3FFE79D755659FBFE15C3CA5002F3A4A8366045BED52FD6DE224D">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13311116" y="4884761"/>
            <a:ext cx="609600" cy="609600"/>
          </a:xfrm>
          <a:prstGeom prst="rect">
            <a:avLst/>
          </a:prstGeom>
        </p:spPr>
      </p:pic>
      <p:sp>
        <p:nvSpPr>
          <p:cNvPr id="3" name="e7d195523061f1c0" descr="e7d195523061f1c0c2b73831c94a3edc981f60e396d3e182073EE1468018468A7F192AE5E5CD515B6C3125F8AF6E4EE646174E8CF0B46FD19828DCE8CDA3B3A044A74F0E769C5FA8CB87AB6FC303C8BA3785FAC64AF542475A45392D2F8775CA16BECBED62873916B02AE2B831E7A8976666CA0217B3FFE79D755659FBFE15C3CA5002F3A4A8366045BED52FD6DE224D" hidden="1"/>
          <p:cNvSpPr txBox="1"/>
          <p:nvPr/>
        </p:nvSpPr>
        <p:spPr>
          <a:xfrm>
            <a:off x="-355600" y="1803400"/>
            <a:ext cx="262251"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542475A45392D2F8775CA16BECBED62873916B02AE2B831E7A8976666CA0217B3FFE79D755659FBFE15C3CA5002F3A4A8366045BED52FD6DE224D</a:t>
            </a:r>
            <a:endParaRPr lang="zh-CN" altLang="en-US" sz="100"/>
          </a:p>
        </p:txBody>
      </p:sp>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 presetClass="entr" presetSubtype="1" decel="100000" fill="hold" grpId="0" nodeType="withEffect">
                                  <p:stCondLst>
                                    <p:cond delay="250"/>
                                  </p:stCondLst>
                                  <p:childTnLst>
                                    <p:set>
                                      <p:cBhvr>
                                        <p:cTn id="8" dur="1" fill="hold">
                                          <p:stCondLst>
                                            <p:cond delay="0"/>
                                          </p:stCondLst>
                                        </p:cTn>
                                        <p:tgtEl>
                                          <p:spTgt spid="4"/>
                                        </p:tgtEl>
                                        <p:attrNameLst>
                                          <p:attrName>style.visibility</p:attrName>
                                        </p:attrNameLst>
                                      </p:cBhvr>
                                      <p:to>
                                        <p:strVal val="visible"/>
                                      </p:to>
                                    </p:set>
                                    <p:anim calcmode="lin" valueType="num">
                                      <p:cBhvr additive="base">
                                        <p:cTn id="9" dur="1500" fill="hold"/>
                                        <p:tgtEl>
                                          <p:spTgt spid="4"/>
                                        </p:tgtEl>
                                        <p:attrNameLst>
                                          <p:attrName>ppt_x</p:attrName>
                                        </p:attrNameLst>
                                      </p:cBhvr>
                                      <p:tavLst>
                                        <p:tav tm="0">
                                          <p:val>
                                            <p:strVal val="#ppt_x"/>
                                          </p:val>
                                        </p:tav>
                                        <p:tav tm="100000">
                                          <p:val>
                                            <p:strVal val="#ppt_x"/>
                                          </p:val>
                                        </p:tav>
                                      </p:tavLst>
                                    </p:anim>
                                    <p:anim calcmode="lin" valueType="num">
                                      <p:cBhvr additive="base">
                                        <p:cTn id="10" dur="1500" fill="hold"/>
                                        <p:tgtEl>
                                          <p:spTgt spid="4"/>
                                        </p:tgtEl>
                                        <p:attrNameLst>
                                          <p:attrName>ppt_y</p:attrName>
                                        </p:attrNameLst>
                                      </p:cBhvr>
                                      <p:tavLst>
                                        <p:tav tm="0">
                                          <p:val>
                                            <p:strVal val="0-#ppt_h/2"/>
                                          </p:val>
                                        </p:tav>
                                        <p:tav tm="100000">
                                          <p:val>
                                            <p:strVal val="#ppt_y"/>
                                          </p:val>
                                        </p:tav>
                                      </p:tavLst>
                                    </p:anim>
                                  </p:childTnLst>
                                </p:cTn>
                              </p:par>
                              <p:par>
                                <p:cTn id="11" presetID="2" presetClass="entr" presetSubtype="1" decel="100000" fill="hold" grpId="0" nodeType="withEffect">
                                  <p:stCondLst>
                                    <p:cond delay="25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500" fill="hold"/>
                                        <p:tgtEl>
                                          <p:spTgt spid="5"/>
                                        </p:tgtEl>
                                        <p:attrNameLst>
                                          <p:attrName>ppt_x</p:attrName>
                                        </p:attrNameLst>
                                      </p:cBhvr>
                                      <p:tavLst>
                                        <p:tav tm="0">
                                          <p:val>
                                            <p:strVal val="#ppt_x"/>
                                          </p:val>
                                        </p:tav>
                                        <p:tav tm="100000">
                                          <p:val>
                                            <p:strVal val="#ppt_x"/>
                                          </p:val>
                                        </p:tav>
                                      </p:tavLst>
                                    </p:anim>
                                    <p:anim calcmode="lin" valueType="num">
                                      <p:cBhvr additive="base">
                                        <p:cTn id="14" dur="1500" fill="hold"/>
                                        <p:tgtEl>
                                          <p:spTgt spid="5"/>
                                        </p:tgtEl>
                                        <p:attrNameLst>
                                          <p:attrName>ppt_y</p:attrName>
                                        </p:attrNameLst>
                                      </p:cBhvr>
                                      <p:tavLst>
                                        <p:tav tm="0">
                                          <p:val>
                                            <p:strVal val="0-#ppt_h/2"/>
                                          </p:val>
                                        </p:tav>
                                        <p:tav tm="100000">
                                          <p:val>
                                            <p:strVal val="#ppt_y"/>
                                          </p:val>
                                        </p:tav>
                                      </p:tavLst>
                                    </p:anim>
                                  </p:childTnLst>
                                </p:cTn>
                              </p:par>
                              <p:par>
                                <p:cTn id="15" presetID="2" presetClass="entr" presetSubtype="1" decel="100000" fill="hold" grpId="0" nodeType="withEffect">
                                  <p:stCondLst>
                                    <p:cond delay="25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1500" fill="hold"/>
                                        <p:tgtEl>
                                          <p:spTgt spid="6"/>
                                        </p:tgtEl>
                                        <p:attrNameLst>
                                          <p:attrName>ppt_x</p:attrName>
                                        </p:attrNameLst>
                                      </p:cBhvr>
                                      <p:tavLst>
                                        <p:tav tm="0">
                                          <p:val>
                                            <p:strVal val="#ppt_x"/>
                                          </p:val>
                                        </p:tav>
                                        <p:tav tm="100000">
                                          <p:val>
                                            <p:strVal val="#ppt_x"/>
                                          </p:val>
                                        </p:tav>
                                      </p:tavLst>
                                    </p:anim>
                                    <p:anim calcmode="lin" valueType="num">
                                      <p:cBhvr additive="base">
                                        <p:cTn id="18" dur="1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9" repeatCount="indefinite" fill="hold" display="0">
                  <p:stCondLst>
                    <p:cond delay="indefinite"/>
                  </p:stCondLst>
                  <p:endCondLst>
                    <p:cond evt="onStopAudio" delay="0">
                      <p:tgtEl>
                        <p:sldTgt/>
                      </p:tgtEl>
                    </p:cond>
                  </p:endCondLst>
                </p:cTn>
                <p:tgtEl>
                  <p:spTgt spid="2"/>
                </p:tgtEl>
              </p:cMediaNode>
            </p:audio>
          </p:childTnLst>
        </p:cTn>
      </p:par>
    </p:tnLst>
    <p:bldLst>
      <p:bldP spid="4" grpId="0" autoUpdateAnimBg="0"/>
      <p:bldP spid="5" grpId="0" autoUpdateAnimBg="0"/>
      <p:bldP spid="6"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B6166"/>
        </a:solidFill>
        <a:effectLst/>
      </p:bgPr>
    </p:bg>
    <p:spTree>
      <p:nvGrpSpPr>
        <p:cNvPr id="1" name=""/>
        <p:cNvGrpSpPr/>
        <p:nvPr/>
      </p:nvGrpSpPr>
      <p:grpSpPr>
        <a:xfrm>
          <a:off x="0" y="0"/>
          <a:ext cx="0" cy="0"/>
          <a:chOff x="0" y="0"/>
          <a:chExt cx="0" cy="0"/>
        </a:xfrm>
      </p:grpSpPr>
      <p:pic>
        <p:nvPicPr>
          <p:cNvPr id="20" name="图片 19"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674" y="0"/>
            <a:ext cx="4114799" cy="6858000"/>
          </a:xfrm>
          <a:prstGeom prst="rect">
            <a:avLst/>
          </a:prstGeom>
        </p:spPr>
      </p:pic>
      <p:pic>
        <p:nvPicPr>
          <p:cNvPr id="12" name="Picture 7"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flipH="1">
            <a:off x="-2232217" y="4551228"/>
            <a:ext cx="4548943" cy="255878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p:nvPr/>
        </p:nvSpPr>
        <p:spPr>
          <a:xfrm>
            <a:off x="2255573" y="1374674"/>
            <a:ext cx="8352928" cy="4224469"/>
          </a:xfrm>
          <a:prstGeom prst="rect">
            <a:avLst/>
          </a:prstGeom>
          <a:solidFill>
            <a:srgbClr val="D7E6D5"/>
          </a:solidFill>
          <a:ln>
            <a:noFill/>
          </a:ln>
          <a:effectLst>
            <a:outerShdw blurRad="1524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矩形 12"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p:nvPr/>
        </p:nvSpPr>
        <p:spPr>
          <a:xfrm>
            <a:off x="1679509" y="1374673"/>
            <a:ext cx="7488832" cy="3456384"/>
          </a:xfrm>
          <a:prstGeom prst="rect">
            <a:avLst/>
          </a:prstGeom>
          <a:solidFill>
            <a:schemeClr val="bg1"/>
          </a:solidFill>
          <a:ln>
            <a:noFill/>
          </a:ln>
          <a:effectLst>
            <a:outerShdw blurRad="1524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矩形 17"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p:nvPr/>
        </p:nvSpPr>
        <p:spPr>
          <a:xfrm>
            <a:off x="2316726" y="3198876"/>
            <a:ext cx="3299221" cy="716606"/>
          </a:xfrm>
          <a:prstGeom prst="rect">
            <a:avLst/>
          </a:prstGeom>
        </p:spPr>
        <p:txBody>
          <a:bodyPr wrap="square">
            <a:spAutoFit/>
          </a:bodyPr>
          <a:lstStyle/>
          <a:p>
            <a:pPr algn="ctr">
              <a:lnSpc>
                <a:spcPct val="150000"/>
              </a:lnSpc>
            </a:pPr>
            <a:r>
              <a:rPr lang="zh-CN" altLang="en-US" sz="935" dirty="0">
                <a:solidFill>
                  <a:schemeClr val="bg1">
                    <a:lumMod val="50000"/>
                  </a:schemeClr>
                </a:solidFill>
              </a:rPr>
              <a:t>与世俗所谓玄学、玄虚实有不同。“玄”这一概念，最早出现于</a:t>
            </a:r>
            <a:r>
              <a:rPr lang="en-US" altLang="zh-CN" sz="935" dirty="0">
                <a:solidFill>
                  <a:schemeClr val="bg1">
                    <a:lumMod val="50000"/>
                  </a:schemeClr>
                </a:solidFill>
              </a:rPr>
              <a:t>《</a:t>
            </a:r>
            <a:r>
              <a:rPr lang="zh-CN" altLang="en-US" sz="935" dirty="0">
                <a:solidFill>
                  <a:schemeClr val="bg1">
                    <a:lumMod val="50000"/>
                  </a:schemeClr>
                </a:solidFill>
              </a:rPr>
              <a:t>老子</a:t>
            </a:r>
            <a:r>
              <a:rPr lang="en-US" altLang="zh-CN" sz="935" dirty="0">
                <a:solidFill>
                  <a:schemeClr val="bg1">
                    <a:lumMod val="50000"/>
                  </a:schemeClr>
                </a:solidFill>
              </a:rPr>
              <a:t>》</a:t>
            </a:r>
            <a:r>
              <a:rPr lang="zh-CN" altLang="en-US" sz="935" dirty="0">
                <a:solidFill>
                  <a:schemeClr val="bg1">
                    <a:lumMod val="50000"/>
                  </a:schemeClr>
                </a:solidFill>
              </a:rPr>
              <a:t>：“玄之又玄，众妙之门。”扬雄也讲玄，他在</a:t>
            </a:r>
            <a:r>
              <a:rPr lang="en-US" altLang="zh-CN" sz="935" dirty="0">
                <a:solidFill>
                  <a:schemeClr val="bg1">
                    <a:lumMod val="50000"/>
                  </a:schemeClr>
                </a:solidFill>
              </a:rPr>
              <a:t>《</a:t>
            </a:r>
            <a:r>
              <a:rPr lang="zh-CN" altLang="en-US" sz="935" dirty="0">
                <a:solidFill>
                  <a:schemeClr val="bg1">
                    <a:lumMod val="50000"/>
                  </a:schemeClr>
                </a:solidFill>
              </a:rPr>
              <a:t>太玄</a:t>
            </a:r>
            <a:r>
              <a:rPr lang="en-US" altLang="zh-CN" sz="935" dirty="0">
                <a:solidFill>
                  <a:schemeClr val="bg1">
                    <a:lumMod val="50000"/>
                  </a:schemeClr>
                </a:solidFill>
              </a:rPr>
              <a:t>·</a:t>
            </a:r>
            <a:r>
              <a:rPr lang="zh-CN" altLang="en-US" sz="935" dirty="0">
                <a:solidFill>
                  <a:schemeClr val="bg1">
                    <a:lumMod val="50000"/>
                  </a:schemeClr>
                </a:solidFill>
              </a:rPr>
              <a:t>玄摛</a:t>
            </a:r>
            <a:r>
              <a:rPr lang="en-US" altLang="zh-CN" sz="935" dirty="0">
                <a:solidFill>
                  <a:schemeClr val="bg1">
                    <a:lumMod val="50000"/>
                  </a:schemeClr>
                </a:solidFill>
              </a:rPr>
              <a:t>》</a:t>
            </a:r>
            <a:r>
              <a:rPr lang="zh-CN" altLang="en-US" sz="935" dirty="0">
                <a:solidFill>
                  <a:schemeClr val="bg1">
                    <a:lumMod val="50000"/>
                  </a:schemeClr>
                </a:solidFill>
              </a:rPr>
              <a:t>说：“玄者，幽摛万类，不见形者也。</a:t>
            </a:r>
            <a:endParaRPr lang="en-US" altLang="zh-CN" sz="935" dirty="0">
              <a:solidFill>
                <a:schemeClr val="bg1">
                  <a:lumMod val="50000"/>
                </a:schemeClr>
              </a:solidFill>
            </a:endParaRPr>
          </a:p>
        </p:txBody>
      </p:sp>
      <p:sp>
        <p:nvSpPr>
          <p:cNvPr id="19" name="TextBox 18"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txBox="1"/>
          <p:nvPr/>
        </p:nvSpPr>
        <p:spPr>
          <a:xfrm>
            <a:off x="2918352" y="2238770"/>
            <a:ext cx="2037737" cy="584775"/>
          </a:xfrm>
          <a:prstGeom prst="rect">
            <a:avLst/>
          </a:prstGeom>
          <a:noFill/>
        </p:spPr>
        <p:txBody>
          <a:bodyPr wrap="none" rtlCol="0">
            <a:spAutoFit/>
          </a:bodyPr>
          <a:lstStyle/>
          <a:p>
            <a:r>
              <a:rPr lang="zh-CN" altLang="en-US" sz="3200" b="1" spc="400" dirty="0">
                <a:solidFill>
                  <a:srgbClr val="6EA399"/>
                </a:solidFill>
                <a:latin typeface="方正清刻本悦宋简体" panose="02000000000000000000" pitchFamily="2" charset="-122"/>
                <a:ea typeface="方正清刻本悦宋简体" panose="02000000000000000000" pitchFamily="2" charset="-122"/>
              </a:rPr>
              <a:t>魏晋玄学</a:t>
            </a:r>
          </a:p>
        </p:txBody>
      </p:sp>
      <p:cxnSp>
        <p:nvCxnSpPr>
          <p:cNvPr id="11" name="直接连接符 10"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CxnSpPr/>
          <p:nvPr/>
        </p:nvCxnSpPr>
        <p:spPr>
          <a:xfrm>
            <a:off x="2546527" y="2238769"/>
            <a:ext cx="2781388" cy="0"/>
          </a:xfrm>
          <a:prstGeom prst="line">
            <a:avLst/>
          </a:prstGeom>
          <a:ln>
            <a:solidFill>
              <a:srgbClr val="DBE1E8"/>
            </a:solidFill>
          </a:ln>
        </p:spPr>
        <p:style>
          <a:lnRef idx="1">
            <a:schemeClr val="accent1"/>
          </a:lnRef>
          <a:fillRef idx="0">
            <a:schemeClr val="accent1"/>
          </a:fillRef>
          <a:effectRef idx="0">
            <a:schemeClr val="accent1"/>
          </a:effectRef>
          <a:fontRef idx="minor">
            <a:schemeClr val="tx1"/>
          </a:fontRef>
        </p:style>
      </p:cxnSp>
      <p:cxnSp>
        <p:nvCxnSpPr>
          <p:cNvPr id="23" name="直接连接符 22"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CxnSpPr/>
          <p:nvPr/>
        </p:nvCxnSpPr>
        <p:spPr>
          <a:xfrm>
            <a:off x="2546527" y="2710693"/>
            <a:ext cx="2781388" cy="0"/>
          </a:xfrm>
          <a:prstGeom prst="line">
            <a:avLst/>
          </a:prstGeom>
          <a:ln>
            <a:solidFill>
              <a:srgbClr val="DBE1E8"/>
            </a:solidFill>
          </a:ln>
        </p:spPr>
        <p:style>
          <a:lnRef idx="1">
            <a:schemeClr val="accent1"/>
          </a:lnRef>
          <a:fillRef idx="0">
            <a:schemeClr val="accent1"/>
          </a:fillRef>
          <a:effectRef idx="0">
            <a:schemeClr val="accent1"/>
          </a:effectRef>
          <a:fontRef idx="minor">
            <a:schemeClr val="tx1"/>
          </a:fontRef>
        </p:style>
      </p:cxnSp>
      <p:sp>
        <p:nvSpPr>
          <p:cNvPr id="2" name="矩形 1"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p:nvPr/>
        </p:nvSpPr>
        <p:spPr>
          <a:xfrm>
            <a:off x="6432037" y="932723"/>
            <a:ext cx="3600400" cy="3600400"/>
          </a:xfrm>
          <a:prstGeom prst="rect">
            <a:avLst/>
          </a:prstGeom>
          <a:blipFill dpi="0" rotWithShape="0">
            <a:blip r:embed="rId5"/>
            <a:srcRect/>
            <a:stretch>
              <a:fillRect/>
            </a:stretch>
          </a:blipFill>
          <a:ln>
            <a:noFill/>
          </a:ln>
          <a:effectLst>
            <a:outerShdw blurRad="2159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e7d195523061f1c0"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hidden="1"/>
          <p:cNvSpPr txBox="1"/>
          <p:nvPr/>
        </p:nvSpPr>
        <p:spPr>
          <a:xfrm>
            <a:off x="-355600" y="1803400"/>
            <a:ext cx="262251"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a:t>
            </a:r>
            <a:endParaRPr lang="zh-CN" altLang="en-US" sz="100"/>
          </a:p>
        </p:txBody>
      </p:sp>
    </p:spTree>
  </p:cSld>
  <p:clrMapOvr>
    <a:masterClrMapping/>
  </p:clrMapOvr>
  <p:transition spd="slow" advClick="0"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14:presetBounceEnd="64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64000">
                                          <p:cBhvr additive="base">
                                            <p:cTn id="7" dur="3000" fill="hold"/>
                                            <p:tgtEl>
                                              <p:spTgt spid="7"/>
                                            </p:tgtEl>
                                            <p:attrNameLst>
                                              <p:attrName>ppt_x</p:attrName>
                                            </p:attrNameLst>
                                          </p:cBhvr>
                                          <p:tavLst>
                                            <p:tav tm="0">
                                              <p:val>
                                                <p:strVal val="#ppt_x"/>
                                              </p:val>
                                            </p:tav>
                                            <p:tav tm="100000">
                                              <p:val>
                                                <p:strVal val="#ppt_x"/>
                                              </p:val>
                                            </p:tav>
                                          </p:tavLst>
                                        </p:anim>
                                        <p:anim calcmode="lin" valueType="num" p14:bounceEnd="64000">
                                          <p:cBhvr additive="base">
                                            <p:cTn id="8" dur="30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8" fill="hold" grpId="0" nodeType="withEffect" p14:presetBounceEnd="42000">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14:bounceEnd="42000">
                                          <p:cBhvr additive="base">
                                            <p:cTn id="11" dur="2000" fill="hold"/>
                                            <p:tgtEl>
                                              <p:spTgt spid="13"/>
                                            </p:tgtEl>
                                            <p:attrNameLst>
                                              <p:attrName>ppt_x</p:attrName>
                                            </p:attrNameLst>
                                          </p:cBhvr>
                                          <p:tavLst>
                                            <p:tav tm="0">
                                              <p:val>
                                                <p:strVal val="0-#ppt_w/2"/>
                                              </p:val>
                                            </p:tav>
                                            <p:tav tm="100000">
                                              <p:val>
                                                <p:strVal val="#ppt_x"/>
                                              </p:val>
                                            </p:tav>
                                          </p:tavLst>
                                        </p:anim>
                                        <p:anim calcmode="lin" valueType="num" p14:bounceEnd="42000">
                                          <p:cBhvr additive="base">
                                            <p:cTn id="12" dur="20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fill="hold"/>
                                            <p:tgtEl>
                                              <p:spTgt spid="18"/>
                                            </p:tgtEl>
                                            <p:attrNameLst>
                                              <p:attrName>ppt_x</p:attrName>
                                            </p:attrNameLst>
                                          </p:cBhvr>
                                          <p:tavLst>
                                            <p:tav tm="0">
                                              <p:val>
                                                <p:strVal val="0-#ppt_w/2"/>
                                              </p:val>
                                            </p:tav>
                                            <p:tav tm="100000">
                                              <p:val>
                                                <p:strVal val="#ppt_x"/>
                                              </p:val>
                                            </p:tav>
                                          </p:tavLst>
                                        </p:anim>
                                        <p:anim calcmode="lin" valueType="num">
                                          <p:cBhvr additive="base">
                                            <p:cTn id="16" dur="10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fill="hold"/>
                                            <p:tgtEl>
                                              <p:spTgt spid="19"/>
                                            </p:tgtEl>
                                            <p:attrNameLst>
                                              <p:attrName>ppt_x</p:attrName>
                                            </p:attrNameLst>
                                          </p:cBhvr>
                                          <p:tavLst>
                                            <p:tav tm="0">
                                              <p:val>
                                                <p:strVal val="0-#ppt_w/2"/>
                                              </p:val>
                                            </p:tav>
                                            <p:tav tm="100000">
                                              <p:val>
                                                <p:strVal val="#ppt_x"/>
                                              </p:val>
                                            </p:tav>
                                          </p:tavLst>
                                        </p:anim>
                                        <p:anim calcmode="lin" valueType="num">
                                          <p:cBhvr additive="base">
                                            <p:cTn id="20" dur="1000" fill="hold"/>
                                            <p:tgtEl>
                                              <p:spTgt spid="19"/>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1000" fill="hold"/>
                                            <p:tgtEl>
                                              <p:spTgt spid="11"/>
                                            </p:tgtEl>
                                            <p:attrNameLst>
                                              <p:attrName>ppt_x</p:attrName>
                                            </p:attrNameLst>
                                          </p:cBhvr>
                                          <p:tavLst>
                                            <p:tav tm="0">
                                              <p:val>
                                                <p:strVal val="0-#ppt_w/2"/>
                                              </p:val>
                                            </p:tav>
                                            <p:tav tm="100000">
                                              <p:val>
                                                <p:strVal val="#ppt_x"/>
                                              </p:val>
                                            </p:tav>
                                          </p:tavLst>
                                        </p:anim>
                                        <p:anim calcmode="lin" valueType="num">
                                          <p:cBhvr additive="base">
                                            <p:cTn id="24" dur="1000" fill="hold"/>
                                            <p:tgtEl>
                                              <p:spTgt spid="11"/>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1000" fill="hold"/>
                                            <p:tgtEl>
                                              <p:spTgt spid="23"/>
                                            </p:tgtEl>
                                            <p:attrNameLst>
                                              <p:attrName>ppt_x</p:attrName>
                                            </p:attrNameLst>
                                          </p:cBhvr>
                                          <p:tavLst>
                                            <p:tav tm="0">
                                              <p:val>
                                                <p:strVal val="0-#ppt_w/2"/>
                                              </p:val>
                                            </p:tav>
                                            <p:tav tm="100000">
                                              <p:val>
                                                <p:strVal val="#ppt_x"/>
                                              </p:val>
                                            </p:tav>
                                          </p:tavLst>
                                        </p:anim>
                                        <p:anim calcmode="lin" valueType="num">
                                          <p:cBhvr additive="base">
                                            <p:cTn id="28" dur="1000" fill="hold"/>
                                            <p:tgtEl>
                                              <p:spTgt spid="23"/>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14:presetBounceEnd="52000">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14:bounceEnd="52000">
                                          <p:cBhvr additive="base">
                                            <p:cTn id="31" dur="3000" fill="hold"/>
                                            <p:tgtEl>
                                              <p:spTgt spid="2"/>
                                            </p:tgtEl>
                                            <p:attrNameLst>
                                              <p:attrName>ppt_x</p:attrName>
                                            </p:attrNameLst>
                                          </p:cBhvr>
                                          <p:tavLst>
                                            <p:tav tm="0">
                                              <p:val>
                                                <p:strVal val="1+#ppt_w/2"/>
                                              </p:val>
                                            </p:tav>
                                            <p:tav tm="100000">
                                              <p:val>
                                                <p:strVal val="#ppt_x"/>
                                              </p:val>
                                            </p:tav>
                                          </p:tavLst>
                                        </p:anim>
                                        <p:anim calcmode="lin" valueType="num" p14:bounceEnd="52000">
                                          <p:cBhvr additive="base">
                                            <p:cTn id="32" dur="3000" fill="hold"/>
                                            <p:tgtEl>
                                              <p:spTgt spid="2"/>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14:presetBounceEnd="64000">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14:bounceEnd="64000">
                                          <p:cBhvr additive="base">
                                            <p:cTn id="35" dur="2000" fill="hold"/>
                                            <p:tgtEl>
                                              <p:spTgt spid="12"/>
                                            </p:tgtEl>
                                            <p:attrNameLst>
                                              <p:attrName>ppt_x</p:attrName>
                                            </p:attrNameLst>
                                          </p:cBhvr>
                                          <p:tavLst>
                                            <p:tav tm="0">
                                              <p:val>
                                                <p:strVal val="0-#ppt_w/2"/>
                                              </p:val>
                                            </p:tav>
                                            <p:tav tm="100000">
                                              <p:val>
                                                <p:strVal val="#ppt_x"/>
                                              </p:val>
                                            </p:tav>
                                          </p:tavLst>
                                        </p:anim>
                                        <p:anim calcmode="lin" valueType="num" p14:bounceEnd="64000">
                                          <p:cBhvr additive="base">
                                            <p:cTn id="36" dur="2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8" grpId="0"/>
          <p:bldP spid="19" grpId="0"/>
          <p:bldP spid="2"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3000" fill="hold"/>
                                            <p:tgtEl>
                                              <p:spTgt spid="7"/>
                                            </p:tgtEl>
                                            <p:attrNameLst>
                                              <p:attrName>ppt_x</p:attrName>
                                            </p:attrNameLst>
                                          </p:cBhvr>
                                          <p:tavLst>
                                            <p:tav tm="0">
                                              <p:val>
                                                <p:strVal val="#ppt_x"/>
                                              </p:val>
                                            </p:tav>
                                            <p:tav tm="100000">
                                              <p:val>
                                                <p:strVal val="#ppt_x"/>
                                              </p:val>
                                            </p:tav>
                                          </p:tavLst>
                                        </p:anim>
                                        <p:anim calcmode="lin" valueType="num">
                                          <p:cBhvr additive="base">
                                            <p:cTn id="8" dur="30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2000" fill="hold"/>
                                            <p:tgtEl>
                                              <p:spTgt spid="13"/>
                                            </p:tgtEl>
                                            <p:attrNameLst>
                                              <p:attrName>ppt_x</p:attrName>
                                            </p:attrNameLst>
                                          </p:cBhvr>
                                          <p:tavLst>
                                            <p:tav tm="0">
                                              <p:val>
                                                <p:strVal val="0-#ppt_w/2"/>
                                              </p:val>
                                            </p:tav>
                                            <p:tav tm="100000">
                                              <p:val>
                                                <p:strVal val="#ppt_x"/>
                                              </p:val>
                                            </p:tav>
                                          </p:tavLst>
                                        </p:anim>
                                        <p:anim calcmode="lin" valueType="num">
                                          <p:cBhvr additive="base">
                                            <p:cTn id="12" dur="20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fill="hold"/>
                                            <p:tgtEl>
                                              <p:spTgt spid="18"/>
                                            </p:tgtEl>
                                            <p:attrNameLst>
                                              <p:attrName>ppt_x</p:attrName>
                                            </p:attrNameLst>
                                          </p:cBhvr>
                                          <p:tavLst>
                                            <p:tav tm="0">
                                              <p:val>
                                                <p:strVal val="0-#ppt_w/2"/>
                                              </p:val>
                                            </p:tav>
                                            <p:tav tm="100000">
                                              <p:val>
                                                <p:strVal val="#ppt_x"/>
                                              </p:val>
                                            </p:tav>
                                          </p:tavLst>
                                        </p:anim>
                                        <p:anim calcmode="lin" valueType="num">
                                          <p:cBhvr additive="base">
                                            <p:cTn id="16" dur="10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fill="hold"/>
                                            <p:tgtEl>
                                              <p:spTgt spid="19"/>
                                            </p:tgtEl>
                                            <p:attrNameLst>
                                              <p:attrName>ppt_x</p:attrName>
                                            </p:attrNameLst>
                                          </p:cBhvr>
                                          <p:tavLst>
                                            <p:tav tm="0">
                                              <p:val>
                                                <p:strVal val="0-#ppt_w/2"/>
                                              </p:val>
                                            </p:tav>
                                            <p:tav tm="100000">
                                              <p:val>
                                                <p:strVal val="#ppt_x"/>
                                              </p:val>
                                            </p:tav>
                                          </p:tavLst>
                                        </p:anim>
                                        <p:anim calcmode="lin" valueType="num">
                                          <p:cBhvr additive="base">
                                            <p:cTn id="20" dur="1000" fill="hold"/>
                                            <p:tgtEl>
                                              <p:spTgt spid="19"/>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1000" fill="hold"/>
                                            <p:tgtEl>
                                              <p:spTgt spid="11"/>
                                            </p:tgtEl>
                                            <p:attrNameLst>
                                              <p:attrName>ppt_x</p:attrName>
                                            </p:attrNameLst>
                                          </p:cBhvr>
                                          <p:tavLst>
                                            <p:tav tm="0">
                                              <p:val>
                                                <p:strVal val="0-#ppt_w/2"/>
                                              </p:val>
                                            </p:tav>
                                            <p:tav tm="100000">
                                              <p:val>
                                                <p:strVal val="#ppt_x"/>
                                              </p:val>
                                            </p:tav>
                                          </p:tavLst>
                                        </p:anim>
                                        <p:anim calcmode="lin" valueType="num">
                                          <p:cBhvr additive="base">
                                            <p:cTn id="24" dur="1000" fill="hold"/>
                                            <p:tgtEl>
                                              <p:spTgt spid="11"/>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1000" fill="hold"/>
                                            <p:tgtEl>
                                              <p:spTgt spid="23"/>
                                            </p:tgtEl>
                                            <p:attrNameLst>
                                              <p:attrName>ppt_x</p:attrName>
                                            </p:attrNameLst>
                                          </p:cBhvr>
                                          <p:tavLst>
                                            <p:tav tm="0">
                                              <p:val>
                                                <p:strVal val="0-#ppt_w/2"/>
                                              </p:val>
                                            </p:tav>
                                            <p:tav tm="100000">
                                              <p:val>
                                                <p:strVal val="#ppt_x"/>
                                              </p:val>
                                            </p:tav>
                                          </p:tavLst>
                                        </p:anim>
                                        <p:anim calcmode="lin" valueType="num">
                                          <p:cBhvr additive="base">
                                            <p:cTn id="28" dur="1000" fill="hold"/>
                                            <p:tgtEl>
                                              <p:spTgt spid="23"/>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3000" fill="hold"/>
                                            <p:tgtEl>
                                              <p:spTgt spid="2"/>
                                            </p:tgtEl>
                                            <p:attrNameLst>
                                              <p:attrName>ppt_x</p:attrName>
                                            </p:attrNameLst>
                                          </p:cBhvr>
                                          <p:tavLst>
                                            <p:tav tm="0">
                                              <p:val>
                                                <p:strVal val="1+#ppt_w/2"/>
                                              </p:val>
                                            </p:tav>
                                            <p:tav tm="100000">
                                              <p:val>
                                                <p:strVal val="#ppt_x"/>
                                              </p:val>
                                            </p:tav>
                                          </p:tavLst>
                                        </p:anim>
                                        <p:anim calcmode="lin" valueType="num">
                                          <p:cBhvr additive="base">
                                            <p:cTn id="32" dur="3000" fill="hold"/>
                                            <p:tgtEl>
                                              <p:spTgt spid="2"/>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2000" fill="hold"/>
                                            <p:tgtEl>
                                              <p:spTgt spid="12"/>
                                            </p:tgtEl>
                                            <p:attrNameLst>
                                              <p:attrName>ppt_x</p:attrName>
                                            </p:attrNameLst>
                                          </p:cBhvr>
                                          <p:tavLst>
                                            <p:tav tm="0">
                                              <p:val>
                                                <p:strVal val="0-#ppt_w/2"/>
                                              </p:val>
                                            </p:tav>
                                            <p:tav tm="100000">
                                              <p:val>
                                                <p:strVal val="#ppt_x"/>
                                              </p:val>
                                            </p:tav>
                                          </p:tavLst>
                                        </p:anim>
                                        <p:anim calcmode="lin" valueType="num">
                                          <p:cBhvr additive="base">
                                            <p:cTn id="36" dur="2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8" grpId="0"/>
          <p:bldP spid="19" grpId="0"/>
          <p:bldP spid="2" grpId="0" animBg="1"/>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B6166"/>
        </a:solidFill>
        <a:effectLst/>
      </p:bgPr>
    </p:bg>
    <p:spTree>
      <p:nvGrpSpPr>
        <p:cNvPr id="1" name=""/>
        <p:cNvGrpSpPr/>
        <p:nvPr/>
      </p:nvGrpSpPr>
      <p:grpSpPr>
        <a:xfrm>
          <a:off x="0" y="0"/>
          <a:ext cx="0" cy="0"/>
          <a:chOff x="0" y="0"/>
          <a:chExt cx="0" cy="0"/>
        </a:xfrm>
      </p:grpSpPr>
      <p:pic>
        <p:nvPicPr>
          <p:cNvPr id="16" name="图片 15"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674" y="0"/>
            <a:ext cx="4114799" cy="6858000"/>
          </a:xfrm>
          <a:prstGeom prst="rect">
            <a:avLst/>
          </a:prstGeom>
        </p:spPr>
      </p:pic>
      <p:pic>
        <p:nvPicPr>
          <p:cNvPr id="11" name="图片 10"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022692" y="-271668"/>
            <a:ext cx="5754842" cy="3237098"/>
          </a:xfrm>
          <a:prstGeom prst="rect">
            <a:avLst/>
          </a:prstGeom>
        </p:spPr>
      </p:pic>
      <p:sp>
        <p:nvSpPr>
          <p:cNvPr id="7" name="矩形 6"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p:nvPr/>
        </p:nvSpPr>
        <p:spPr>
          <a:xfrm rot="10800000">
            <a:off x="1679509" y="1124744"/>
            <a:ext cx="8352928" cy="4224469"/>
          </a:xfrm>
          <a:prstGeom prst="rect">
            <a:avLst/>
          </a:prstGeom>
          <a:solidFill>
            <a:srgbClr val="D7E6D5"/>
          </a:solidFill>
          <a:ln>
            <a:noFill/>
          </a:ln>
          <a:effectLst>
            <a:outerShdw blurRad="1524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矩形 12"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p:nvPr/>
        </p:nvSpPr>
        <p:spPr>
          <a:xfrm rot="10800000">
            <a:off x="3119669" y="1892829"/>
            <a:ext cx="7488832" cy="3456384"/>
          </a:xfrm>
          <a:prstGeom prst="rect">
            <a:avLst/>
          </a:prstGeom>
          <a:solidFill>
            <a:schemeClr val="bg1"/>
          </a:solidFill>
          <a:ln>
            <a:noFill/>
          </a:ln>
          <a:effectLst>
            <a:outerShdw blurRad="1524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0" name="矩形 19"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p:nvPr/>
        </p:nvSpPr>
        <p:spPr>
          <a:xfrm>
            <a:off x="2255573" y="2190764"/>
            <a:ext cx="3600400" cy="3600400"/>
          </a:xfrm>
          <a:prstGeom prst="rect">
            <a:avLst/>
          </a:prstGeom>
          <a:blipFill dpi="0" rotWithShape="1">
            <a:blip r:embed="rId5"/>
            <a:srcRect/>
            <a:stretch>
              <a:fillRect/>
            </a:stretch>
          </a:blipFill>
          <a:ln>
            <a:noFill/>
          </a:ln>
          <a:effectLst>
            <a:outerShdw blurRad="2159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1" name="矩形 20"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p:nvPr/>
        </p:nvSpPr>
        <p:spPr>
          <a:xfrm>
            <a:off x="7824193" y="3574178"/>
            <a:ext cx="1957993" cy="501227"/>
          </a:xfrm>
          <a:prstGeom prst="rect">
            <a:avLst/>
          </a:prstGeom>
        </p:spPr>
        <p:txBody>
          <a:bodyPr wrap="square">
            <a:spAutoFit/>
          </a:bodyPr>
          <a:lstStyle/>
          <a:p>
            <a:pPr>
              <a:lnSpc>
                <a:spcPct val="150000"/>
              </a:lnSpc>
            </a:pPr>
            <a:r>
              <a:rPr lang="zh-CN" altLang="en-US" sz="935" dirty="0">
                <a:solidFill>
                  <a:schemeClr val="bg1">
                    <a:lumMod val="50000"/>
                  </a:schemeClr>
                </a:solidFill>
              </a:rPr>
              <a:t>中国魏晋时期出现的一种崇尚老庄的思潮。</a:t>
            </a:r>
            <a:endParaRPr lang="en-US" altLang="zh-CN" sz="935" dirty="0">
              <a:solidFill>
                <a:schemeClr val="bg1">
                  <a:lumMod val="50000"/>
                </a:schemeClr>
              </a:solidFill>
            </a:endParaRPr>
          </a:p>
        </p:txBody>
      </p:sp>
      <p:sp>
        <p:nvSpPr>
          <p:cNvPr id="22" name="TextBox 21"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txBox="1"/>
          <p:nvPr/>
        </p:nvSpPr>
        <p:spPr>
          <a:xfrm>
            <a:off x="6672064" y="2756925"/>
            <a:ext cx="1316386" cy="1569660"/>
          </a:xfrm>
          <a:prstGeom prst="rect">
            <a:avLst/>
          </a:prstGeom>
          <a:noFill/>
        </p:spPr>
        <p:txBody>
          <a:bodyPr wrap="none" rtlCol="0">
            <a:spAutoFit/>
          </a:bodyPr>
          <a:lstStyle/>
          <a:p>
            <a:r>
              <a:rPr lang="en-US" altLang="zh-CN" sz="9600" spc="400" dirty="0">
                <a:solidFill>
                  <a:srgbClr val="6EA399"/>
                </a:solidFill>
                <a:latin typeface="Agency FB" panose="020B0503020202020204" pitchFamily="34" charset="0"/>
              </a:rPr>
              <a:t>O2</a:t>
            </a:r>
            <a:endParaRPr lang="zh-CN" altLang="en-US" sz="9600" spc="400" dirty="0">
              <a:solidFill>
                <a:srgbClr val="6EA399"/>
              </a:solidFill>
              <a:latin typeface="Agency FB" panose="020B0503020202020204" pitchFamily="34" charset="0"/>
            </a:endParaRPr>
          </a:p>
        </p:txBody>
      </p:sp>
      <p:sp>
        <p:nvSpPr>
          <p:cNvPr id="24" name="TextBox 23"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txBox="1"/>
          <p:nvPr/>
        </p:nvSpPr>
        <p:spPr>
          <a:xfrm>
            <a:off x="7841124" y="3094124"/>
            <a:ext cx="1107996" cy="369332"/>
          </a:xfrm>
          <a:prstGeom prst="rect">
            <a:avLst/>
          </a:prstGeom>
          <a:solidFill>
            <a:srgbClr val="DACDBC"/>
          </a:solidFill>
        </p:spPr>
        <p:txBody>
          <a:bodyPr wrap="none" rtlCol="0">
            <a:spAutoFit/>
          </a:bodyPr>
          <a:lstStyle/>
          <a:p>
            <a:r>
              <a:rPr lang="zh-CN" altLang="en-US" dirty="0">
                <a:solidFill>
                  <a:srgbClr val="6EA399"/>
                </a:solidFill>
                <a:latin typeface="方正清刻本悦宋简体" panose="02000000000000000000" pitchFamily="2" charset="-122"/>
                <a:ea typeface="方正清刻本悦宋简体" panose="02000000000000000000" pitchFamily="2" charset="-122"/>
              </a:rPr>
              <a:t>魏晋玄学</a:t>
            </a:r>
          </a:p>
        </p:txBody>
      </p:sp>
      <p:cxnSp>
        <p:nvCxnSpPr>
          <p:cNvPr id="25" name="直接连接符 24"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CxnSpPr/>
          <p:nvPr/>
        </p:nvCxnSpPr>
        <p:spPr>
          <a:xfrm>
            <a:off x="7937133" y="3495199"/>
            <a:ext cx="1606243" cy="0"/>
          </a:xfrm>
          <a:prstGeom prst="line">
            <a:avLst/>
          </a:prstGeom>
          <a:ln>
            <a:solidFill>
              <a:srgbClr val="DBE1E8"/>
            </a:solidFill>
          </a:ln>
        </p:spPr>
        <p:style>
          <a:lnRef idx="1">
            <a:schemeClr val="accent1"/>
          </a:lnRef>
          <a:fillRef idx="0">
            <a:schemeClr val="accent1"/>
          </a:fillRef>
          <a:effectRef idx="0">
            <a:schemeClr val="accent1"/>
          </a:effectRef>
          <a:fontRef idx="minor">
            <a:schemeClr val="tx1"/>
          </a:fontRef>
        </p:style>
      </p:cxnSp>
      <p:sp>
        <p:nvSpPr>
          <p:cNvPr id="2" name="e7d195523061f1c0"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hidden="1"/>
          <p:cNvSpPr txBox="1"/>
          <p:nvPr/>
        </p:nvSpPr>
        <p:spPr>
          <a:xfrm>
            <a:off x="-355600" y="1803400"/>
            <a:ext cx="262251"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a:t>
            </a:r>
            <a:endParaRPr lang="zh-CN" altLang="en-US" sz="100"/>
          </a:p>
        </p:txBody>
      </p:sp>
    </p:spTree>
  </p:cSld>
  <p:clrMapOvr>
    <a:masterClrMapping/>
  </p:clrMapOvr>
  <p:transition spd="slow" advClick="0"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2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52000">
                                          <p:cBhvr additive="base">
                                            <p:cTn id="7" dur="2000" fill="hold"/>
                                            <p:tgtEl>
                                              <p:spTgt spid="7"/>
                                            </p:tgtEl>
                                            <p:attrNameLst>
                                              <p:attrName>ppt_x</p:attrName>
                                            </p:attrNameLst>
                                          </p:cBhvr>
                                          <p:tavLst>
                                            <p:tav tm="0">
                                              <p:val>
                                                <p:strVal val="0-#ppt_w/2"/>
                                              </p:val>
                                            </p:tav>
                                            <p:tav tm="100000">
                                              <p:val>
                                                <p:strVal val="#ppt_x"/>
                                              </p:val>
                                            </p:tav>
                                          </p:tavLst>
                                        </p:anim>
                                        <p:anim calcmode="lin" valueType="num" p14:bounceEnd="52000">
                                          <p:cBhvr additive="base">
                                            <p:cTn id="8" dur="2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14:presetBounceEnd="52000">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14:bounceEnd="52000">
                                          <p:cBhvr additive="base">
                                            <p:cTn id="11" dur="2000" fill="hold"/>
                                            <p:tgtEl>
                                              <p:spTgt spid="13"/>
                                            </p:tgtEl>
                                            <p:attrNameLst>
                                              <p:attrName>ppt_x</p:attrName>
                                            </p:attrNameLst>
                                          </p:cBhvr>
                                          <p:tavLst>
                                            <p:tav tm="0">
                                              <p:val>
                                                <p:strVal val="#ppt_x"/>
                                              </p:val>
                                            </p:tav>
                                            <p:tav tm="100000">
                                              <p:val>
                                                <p:strVal val="#ppt_x"/>
                                              </p:val>
                                            </p:tav>
                                          </p:tavLst>
                                        </p:anim>
                                        <p:anim calcmode="lin" valueType="num" p14:bounceEnd="52000">
                                          <p:cBhvr additive="base">
                                            <p:cTn id="12" dur="20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52000">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14:bounceEnd="52000">
                                          <p:cBhvr additive="base">
                                            <p:cTn id="15" dur="2000" fill="hold"/>
                                            <p:tgtEl>
                                              <p:spTgt spid="20"/>
                                            </p:tgtEl>
                                            <p:attrNameLst>
                                              <p:attrName>ppt_x</p:attrName>
                                            </p:attrNameLst>
                                          </p:cBhvr>
                                          <p:tavLst>
                                            <p:tav tm="0">
                                              <p:val>
                                                <p:strVal val="#ppt_x"/>
                                              </p:val>
                                            </p:tav>
                                            <p:tav tm="100000">
                                              <p:val>
                                                <p:strVal val="#ppt_x"/>
                                              </p:val>
                                            </p:tav>
                                          </p:tavLst>
                                        </p:anim>
                                        <p:anim calcmode="lin" valueType="num" p14:bounceEnd="52000">
                                          <p:cBhvr additive="base">
                                            <p:cTn id="16" dur="20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52000">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14:bounceEnd="52000">
                                          <p:cBhvr additive="base">
                                            <p:cTn id="19" dur="2000" fill="hold"/>
                                            <p:tgtEl>
                                              <p:spTgt spid="21"/>
                                            </p:tgtEl>
                                            <p:attrNameLst>
                                              <p:attrName>ppt_x</p:attrName>
                                            </p:attrNameLst>
                                          </p:cBhvr>
                                          <p:tavLst>
                                            <p:tav tm="0">
                                              <p:val>
                                                <p:strVal val="#ppt_x"/>
                                              </p:val>
                                            </p:tav>
                                            <p:tav tm="100000">
                                              <p:val>
                                                <p:strVal val="#ppt_x"/>
                                              </p:val>
                                            </p:tav>
                                          </p:tavLst>
                                        </p:anim>
                                        <p:anim calcmode="lin" valueType="num" p14:bounceEnd="52000">
                                          <p:cBhvr additive="base">
                                            <p:cTn id="20" dur="2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14:presetBounceEnd="52000">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14:bounceEnd="52000">
                                          <p:cBhvr additive="base">
                                            <p:cTn id="23" dur="2000" fill="hold"/>
                                            <p:tgtEl>
                                              <p:spTgt spid="22"/>
                                            </p:tgtEl>
                                            <p:attrNameLst>
                                              <p:attrName>ppt_x</p:attrName>
                                            </p:attrNameLst>
                                          </p:cBhvr>
                                          <p:tavLst>
                                            <p:tav tm="0">
                                              <p:val>
                                                <p:strVal val="#ppt_x"/>
                                              </p:val>
                                            </p:tav>
                                            <p:tav tm="100000">
                                              <p:val>
                                                <p:strVal val="#ppt_x"/>
                                              </p:val>
                                            </p:tav>
                                          </p:tavLst>
                                        </p:anim>
                                        <p:anim calcmode="lin" valueType="num" p14:bounceEnd="52000">
                                          <p:cBhvr additive="base">
                                            <p:cTn id="24" dur="2000" fill="hold"/>
                                            <p:tgtEl>
                                              <p:spTgt spid="2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14:presetBounceEnd="52000">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14:bounceEnd="52000">
                                          <p:cBhvr additive="base">
                                            <p:cTn id="27" dur="2000" fill="hold"/>
                                            <p:tgtEl>
                                              <p:spTgt spid="24"/>
                                            </p:tgtEl>
                                            <p:attrNameLst>
                                              <p:attrName>ppt_x</p:attrName>
                                            </p:attrNameLst>
                                          </p:cBhvr>
                                          <p:tavLst>
                                            <p:tav tm="0">
                                              <p:val>
                                                <p:strVal val="#ppt_x"/>
                                              </p:val>
                                            </p:tav>
                                            <p:tav tm="100000">
                                              <p:val>
                                                <p:strVal val="#ppt_x"/>
                                              </p:val>
                                            </p:tav>
                                          </p:tavLst>
                                        </p:anim>
                                        <p:anim calcmode="lin" valueType="num" p14:bounceEnd="52000">
                                          <p:cBhvr additive="base">
                                            <p:cTn id="28" dur="2000" fill="hold"/>
                                            <p:tgtEl>
                                              <p:spTgt spid="2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14:presetBounceEnd="52000">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14:bounceEnd="52000">
                                          <p:cBhvr additive="base">
                                            <p:cTn id="31" dur="2000" fill="hold"/>
                                            <p:tgtEl>
                                              <p:spTgt spid="25"/>
                                            </p:tgtEl>
                                            <p:attrNameLst>
                                              <p:attrName>ppt_x</p:attrName>
                                            </p:attrNameLst>
                                          </p:cBhvr>
                                          <p:tavLst>
                                            <p:tav tm="0">
                                              <p:val>
                                                <p:strVal val="#ppt_x"/>
                                              </p:val>
                                            </p:tav>
                                            <p:tav tm="100000">
                                              <p:val>
                                                <p:strVal val="#ppt_x"/>
                                              </p:val>
                                            </p:tav>
                                          </p:tavLst>
                                        </p:anim>
                                        <p:anim calcmode="lin" valueType="num" p14:bounceEnd="52000">
                                          <p:cBhvr additive="base">
                                            <p:cTn id="32" dur="2000" fill="hold"/>
                                            <p:tgtEl>
                                              <p:spTgt spid="25"/>
                                            </p:tgtEl>
                                            <p:attrNameLst>
                                              <p:attrName>ppt_y</p:attrName>
                                            </p:attrNameLst>
                                          </p:cBhvr>
                                          <p:tavLst>
                                            <p:tav tm="0">
                                              <p:val>
                                                <p:strVal val="1+#ppt_h/2"/>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20" grpId="0" animBg="1"/>
          <p:bldP spid="21" grpId="0"/>
          <p:bldP spid="22" grpId="0"/>
          <p:bldP spid="2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000" fill="hold"/>
                                            <p:tgtEl>
                                              <p:spTgt spid="7"/>
                                            </p:tgtEl>
                                            <p:attrNameLst>
                                              <p:attrName>ppt_x</p:attrName>
                                            </p:attrNameLst>
                                          </p:cBhvr>
                                          <p:tavLst>
                                            <p:tav tm="0">
                                              <p:val>
                                                <p:strVal val="0-#ppt_w/2"/>
                                              </p:val>
                                            </p:tav>
                                            <p:tav tm="100000">
                                              <p:val>
                                                <p:strVal val="#ppt_x"/>
                                              </p:val>
                                            </p:tav>
                                          </p:tavLst>
                                        </p:anim>
                                        <p:anim calcmode="lin" valueType="num">
                                          <p:cBhvr additive="base">
                                            <p:cTn id="8" dur="2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2000" fill="hold"/>
                                            <p:tgtEl>
                                              <p:spTgt spid="13"/>
                                            </p:tgtEl>
                                            <p:attrNameLst>
                                              <p:attrName>ppt_x</p:attrName>
                                            </p:attrNameLst>
                                          </p:cBhvr>
                                          <p:tavLst>
                                            <p:tav tm="0">
                                              <p:val>
                                                <p:strVal val="#ppt_x"/>
                                              </p:val>
                                            </p:tav>
                                            <p:tav tm="100000">
                                              <p:val>
                                                <p:strVal val="#ppt_x"/>
                                              </p:val>
                                            </p:tav>
                                          </p:tavLst>
                                        </p:anim>
                                        <p:anim calcmode="lin" valueType="num">
                                          <p:cBhvr additive="base">
                                            <p:cTn id="12" dur="20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2000" fill="hold"/>
                                            <p:tgtEl>
                                              <p:spTgt spid="20"/>
                                            </p:tgtEl>
                                            <p:attrNameLst>
                                              <p:attrName>ppt_x</p:attrName>
                                            </p:attrNameLst>
                                          </p:cBhvr>
                                          <p:tavLst>
                                            <p:tav tm="0">
                                              <p:val>
                                                <p:strVal val="#ppt_x"/>
                                              </p:val>
                                            </p:tav>
                                            <p:tav tm="100000">
                                              <p:val>
                                                <p:strVal val="#ppt_x"/>
                                              </p:val>
                                            </p:tav>
                                          </p:tavLst>
                                        </p:anim>
                                        <p:anim calcmode="lin" valueType="num">
                                          <p:cBhvr additive="base">
                                            <p:cTn id="16" dur="20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2000" fill="hold"/>
                                            <p:tgtEl>
                                              <p:spTgt spid="21"/>
                                            </p:tgtEl>
                                            <p:attrNameLst>
                                              <p:attrName>ppt_x</p:attrName>
                                            </p:attrNameLst>
                                          </p:cBhvr>
                                          <p:tavLst>
                                            <p:tav tm="0">
                                              <p:val>
                                                <p:strVal val="#ppt_x"/>
                                              </p:val>
                                            </p:tav>
                                            <p:tav tm="100000">
                                              <p:val>
                                                <p:strVal val="#ppt_x"/>
                                              </p:val>
                                            </p:tav>
                                          </p:tavLst>
                                        </p:anim>
                                        <p:anim calcmode="lin" valueType="num">
                                          <p:cBhvr additive="base">
                                            <p:cTn id="20" dur="2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2000" fill="hold"/>
                                            <p:tgtEl>
                                              <p:spTgt spid="22"/>
                                            </p:tgtEl>
                                            <p:attrNameLst>
                                              <p:attrName>ppt_x</p:attrName>
                                            </p:attrNameLst>
                                          </p:cBhvr>
                                          <p:tavLst>
                                            <p:tav tm="0">
                                              <p:val>
                                                <p:strVal val="#ppt_x"/>
                                              </p:val>
                                            </p:tav>
                                            <p:tav tm="100000">
                                              <p:val>
                                                <p:strVal val="#ppt_x"/>
                                              </p:val>
                                            </p:tav>
                                          </p:tavLst>
                                        </p:anim>
                                        <p:anim calcmode="lin" valueType="num">
                                          <p:cBhvr additive="base">
                                            <p:cTn id="24" dur="2000" fill="hold"/>
                                            <p:tgtEl>
                                              <p:spTgt spid="2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2000" fill="hold"/>
                                            <p:tgtEl>
                                              <p:spTgt spid="24"/>
                                            </p:tgtEl>
                                            <p:attrNameLst>
                                              <p:attrName>ppt_x</p:attrName>
                                            </p:attrNameLst>
                                          </p:cBhvr>
                                          <p:tavLst>
                                            <p:tav tm="0">
                                              <p:val>
                                                <p:strVal val="#ppt_x"/>
                                              </p:val>
                                            </p:tav>
                                            <p:tav tm="100000">
                                              <p:val>
                                                <p:strVal val="#ppt_x"/>
                                              </p:val>
                                            </p:tav>
                                          </p:tavLst>
                                        </p:anim>
                                        <p:anim calcmode="lin" valueType="num">
                                          <p:cBhvr additive="base">
                                            <p:cTn id="28" dur="2000" fill="hold"/>
                                            <p:tgtEl>
                                              <p:spTgt spid="2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2000" fill="hold"/>
                                            <p:tgtEl>
                                              <p:spTgt spid="25"/>
                                            </p:tgtEl>
                                            <p:attrNameLst>
                                              <p:attrName>ppt_x</p:attrName>
                                            </p:attrNameLst>
                                          </p:cBhvr>
                                          <p:tavLst>
                                            <p:tav tm="0">
                                              <p:val>
                                                <p:strVal val="#ppt_x"/>
                                              </p:val>
                                            </p:tav>
                                            <p:tav tm="100000">
                                              <p:val>
                                                <p:strVal val="#ppt_x"/>
                                              </p:val>
                                            </p:tav>
                                          </p:tavLst>
                                        </p:anim>
                                        <p:anim calcmode="lin" valueType="num">
                                          <p:cBhvr additive="base">
                                            <p:cTn id="32" dur="2000" fill="hold"/>
                                            <p:tgtEl>
                                              <p:spTgt spid="25"/>
                                            </p:tgtEl>
                                            <p:attrNameLst>
                                              <p:attrName>ppt_y</p:attrName>
                                            </p:attrNameLst>
                                          </p:cBhvr>
                                          <p:tavLst>
                                            <p:tav tm="0">
                                              <p:val>
                                                <p:strVal val="1+#ppt_h/2"/>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20" grpId="0" animBg="1"/>
          <p:bldP spid="21" grpId="0"/>
          <p:bldP spid="22" grpId="0"/>
          <p:bldP spid="24" grpId="0" animBg="1"/>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B6166"/>
        </a:solidFill>
        <a:effectLst/>
      </p:bgPr>
    </p:bg>
    <p:spTree>
      <p:nvGrpSpPr>
        <p:cNvPr id="1" name=""/>
        <p:cNvGrpSpPr/>
        <p:nvPr/>
      </p:nvGrpSpPr>
      <p:grpSpPr>
        <a:xfrm>
          <a:off x="0" y="0"/>
          <a:ext cx="0" cy="0"/>
          <a:chOff x="0" y="0"/>
          <a:chExt cx="0" cy="0"/>
        </a:xfrm>
      </p:grpSpPr>
      <p:pic>
        <p:nvPicPr>
          <p:cNvPr id="17" name="图片 16"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674" y="0"/>
            <a:ext cx="4114799" cy="6858000"/>
          </a:xfrm>
          <a:prstGeom prst="rect">
            <a:avLst/>
          </a:prstGeom>
        </p:spPr>
      </p:pic>
      <p:sp>
        <p:nvSpPr>
          <p:cNvPr id="7" name="矩形 6"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p:nvPr/>
        </p:nvSpPr>
        <p:spPr>
          <a:xfrm>
            <a:off x="2255573" y="1374674"/>
            <a:ext cx="8352928" cy="4224469"/>
          </a:xfrm>
          <a:prstGeom prst="rect">
            <a:avLst/>
          </a:prstGeom>
          <a:solidFill>
            <a:srgbClr val="D7E6D5"/>
          </a:solidFill>
          <a:ln>
            <a:noFill/>
          </a:ln>
          <a:effectLst>
            <a:outerShdw blurRad="1524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矩形 12"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p:nvPr/>
        </p:nvSpPr>
        <p:spPr>
          <a:xfrm>
            <a:off x="1679509" y="1374673"/>
            <a:ext cx="7488832" cy="3456384"/>
          </a:xfrm>
          <a:prstGeom prst="rect">
            <a:avLst/>
          </a:prstGeom>
          <a:blipFill>
            <a:blip r:embed="rId4"/>
            <a:stretch>
              <a:fillRect/>
            </a:stretch>
          </a:blipFill>
          <a:ln>
            <a:noFill/>
          </a:ln>
          <a:effectLst>
            <a:outerShdw blurRad="1524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矩形 1"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p:nvPr/>
        </p:nvSpPr>
        <p:spPr>
          <a:xfrm>
            <a:off x="6432037" y="932723"/>
            <a:ext cx="3600400" cy="3600400"/>
          </a:xfrm>
          <a:prstGeom prst="rect">
            <a:avLst/>
          </a:prstGeom>
          <a:solidFill>
            <a:schemeClr val="bg1"/>
          </a:solidFill>
          <a:ln>
            <a:noFill/>
          </a:ln>
          <a:effectLst>
            <a:outerShdw blurRad="2159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矩形 17"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p:nvPr/>
        </p:nvSpPr>
        <p:spPr>
          <a:xfrm>
            <a:off x="6591867" y="2686043"/>
            <a:ext cx="3299221" cy="716606"/>
          </a:xfrm>
          <a:prstGeom prst="rect">
            <a:avLst/>
          </a:prstGeom>
        </p:spPr>
        <p:txBody>
          <a:bodyPr wrap="square">
            <a:spAutoFit/>
          </a:bodyPr>
          <a:lstStyle/>
          <a:p>
            <a:pPr algn="ctr">
              <a:lnSpc>
                <a:spcPct val="150000"/>
              </a:lnSpc>
            </a:pPr>
            <a:r>
              <a:rPr lang="zh-CN" altLang="en-US" sz="935" dirty="0">
                <a:solidFill>
                  <a:schemeClr val="bg1">
                    <a:lumMod val="50000"/>
                  </a:schemeClr>
                </a:solidFill>
              </a:rPr>
              <a:t>与世俗所谓玄学、玄虚实有不同。“玄”这一概念，最早出现于</a:t>
            </a:r>
            <a:r>
              <a:rPr lang="en-US" altLang="zh-CN" sz="935" dirty="0">
                <a:solidFill>
                  <a:schemeClr val="bg1">
                    <a:lumMod val="50000"/>
                  </a:schemeClr>
                </a:solidFill>
              </a:rPr>
              <a:t>《</a:t>
            </a:r>
            <a:r>
              <a:rPr lang="zh-CN" altLang="en-US" sz="935" dirty="0">
                <a:solidFill>
                  <a:schemeClr val="bg1">
                    <a:lumMod val="50000"/>
                  </a:schemeClr>
                </a:solidFill>
              </a:rPr>
              <a:t>老子</a:t>
            </a:r>
            <a:r>
              <a:rPr lang="en-US" altLang="zh-CN" sz="935" dirty="0">
                <a:solidFill>
                  <a:schemeClr val="bg1">
                    <a:lumMod val="50000"/>
                  </a:schemeClr>
                </a:solidFill>
              </a:rPr>
              <a:t>》</a:t>
            </a:r>
            <a:r>
              <a:rPr lang="zh-CN" altLang="en-US" sz="935" dirty="0">
                <a:solidFill>
                  <a:schemeClr val="bg1">
                    <a:lumMod val="50000"/>
                  </a:schemeClr>
                </a:solidFill>
              </a:rPr>
              <a:t>：“玄之又玄，众妙之门。”扬雄也讲玄，他在</a:t>
            </a:r>
            <a:r>
              <a:rPr lang="en-US" altLang="zh-CN" sz="935" dirty="0">
                <a:solidFill>
                  <a:schemeClr val="bg1">
                    <a:lumMod val="50000"/>
                  </a:schemeClr>
                </a:solidFill>
              </a:rPr>
              <a:t>《</a:t>
            </a:r>
            <a:r>
              <a:rPr lang="zh-CN" altLang="en-US" sz="935" dirty="0">
                <a:solidFill>
                  <a:schemeClr val="bg1">
                    <a:lumMod val="50000"/>
                  </a:schemeClr>
                </a:solidFill>
              </a:rPr>
              <a:t>太玄</a:t>
            </a:r>
            <a:r>
              <a:rPr lang="en-US" altLang="zh-CN" sz="935" dirty="0">
                <a:solidFill>
                  <a:schemeClr val="bg1">
                    <a:lumMod val="50000"/>
                  </a:schemeClr>
                </a:solidFill>
              </a:rPr>
              <a:t>·</a:t>
            </a:r>
            <a:r>
              <a:rPr lang="zh-CN" altLang="en-US" sz="935" dirty="0">
                <a:solidFill>
                  <a:schemeClr val="bg1">
                    <a:lumMod val="50000"/>
                  </a:schemeClr>
                </a:solidFill>
              </a:rPr>
              <a:t>玄摛</a:t>
            </a:r>
            <a:r>
              <a:rPr lang="en-US" altLang="zh-CN" sz="935" dirty="0">
                <a:solidFill>
                  <a:schemeClr val="bg1">
                    <a:lumMod val="50000"/>
                  </a:schemeClr>
                </a:solidFill>
              </a:rPr>
              <a:t>》</a:t>
            </a:r>
            <a:r>
              <a:rPr lang="zh-CN" altLang="en-US" sz="935" dirty="0">
                <a:solidFill>
                  <a:schemeClr val="bg1">
                    <a:lumMod val="50000"/>
                  </a:schemeClr>
                </a:solidFill>
              </a:rPr>
              <a:t>说：“玄者，幽摛万类，不见形者也。</a:t>
            </a:r>
            <a:endParaRPr lang="en-US" altLang="zh-CN" sz="935" dirty="0">
              <a:solidFill>
                <a:schemeClr val="bg1">
                  <a:lumMod val="50000"/>
                </a:schemeClr>
              </a:solidFill>
            </a:endParaRPr>
          </a:p>
        </p:txBody>
      </p:sp>
      <p:sp>
        <p:nvSpPr>
          <p:cNvPr id="19" name="TextBox 18"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txBox="1"/>
          <p:nvPr/>
        </p:nvSpPr>
        <p:spPr>
          <a:xfrm>
            <a:off x="7213368" y="1725937"/>
            <a:ext cx="2037737" cy="584775"/>
          </a:xfrm>
          <a:prstGeom prst="rect">
            <a:avLst/>
          </a:prstGeom>
          <a:noFill/>
        </p:spPr>
        <p:txBody>
          <a:bodyPr wrap="none" rtlCol="0">
            <a:spAutoFit/>
          </a:bodyPr>
          <a:lstStyle/>
          <a:p>
            <a:r>
              <a:rPr lang="zh-CN" altLang="en-US" sz="3200" b="1" spc="400" dirty="0">
                <a:solidFill>
                  <a:srgbClr val="6EA399"/>
                </a:solidFill>
                <a:latin typeface="方正清刻本悦宋简体" panose="02000000000000000000" pitchFamily="2" charset="-122"/>
                <a:ea typeface="方正清刻本悦宋简体" panose="02000000000000000000" pitchFamily="2" charset="-122"/>
              </a:rPr>
              <a:t>魏晋玄学</a:t>
            </a:r>
          </a:p>
        </p:txBody>
      </p:sp>
      <p:cxnSp>
        <p:nvCxnSpPr>
          <p:cNvPr id="11" name="直接连接符 10"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CxnSpPr/>
          <p:nvPr/>
        </p:nvCxnSpPr>
        <p:spPr>
          <a:xfrm>
            <a:off x="6821669" y="1725936"/>
            <a:ext cx="2781388" cy="0"/>
          </a:xfrm>
          <a:prstGeom prst="line">
            <a:avLst/>
          </a:prstGeom>
          <a:ln>
            <a:solidFill>
              <a:srgbClr val="DBE1E8"/>
            </a:solidFill>
          </a:ln>
        </p:spPr>
        <p:style>
          <a:lnRef idx="1">
            <a:schemeClr val="accent1"/>
          </a:lnRef>
          <a:fillRef idx="0">
            <a:schemeClr val="accent1"/>
          </a:fillRef>
          <a:effectRef idx="0">
            <a:schemeClr val="accent1"/>
          </a:effectRef>
          <a:fontRef idx="minor">
            <a:schemeClr val="tx1"/>
          </a:fontRef>
        </p:style>
      </p:cxnSp>
      <p:cxnSp>
        <p:nvCxnSpPr>
          <p:cNvPr id="23" name="直接连接符 22"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CxnSpPr/>
          <p:nvPr/>
        </p:nvCxnSpPr>
        <p:spPr>
          <a:xfrm>
            <a:off x="6821669" y="2197860"/>
            <a:ext cx="2781388" cy="0"/>
          </a:xfrm>
          <a:prstGeom prst="line">
            <a:avLst/>
          </a:prstGeom>
          <a:ln>
            <a:solidFill>
              <a:srgbClr val="DBE1E8"/>
            </a:solidFill>
          </a:ln>
        </p:spPr>
        <p:style>
          <a:lnRef idx="1">
            <a:schemeClr val="accent1"/>
          </a:lnRef>
          <a:fillRef idx="0">
            <a:schemeClr val="accent1"/>
          </a:fillRef>
          <a:effectRef idx="0">
            <a:schemeClr val="accent1"/>
          </a:effectRef>
          <a:fontRef idx="minor">
            <a:schemeClr val="tx1"/>
          </a:fontRef>
        </p:style>
      </p:cxnSp>
      <p:pic>
        <p:nvPicPr>
          <p:cNvPr id="10" name="图片 9"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18723" y="1761251"/>
            <a:ext cx="815582" cy="1446773"/>
          </a:xfrm>
          <a:prstGeom prst="rect">
            <a:avLst/>
          </a:prstGeom>
          <a:ln>
            <a:solidFill>
              <a:srgbClr val="6EA399"/>
            </a:solidFill>
          </a:ln>
        </p:spPr>
      </p:pic>
      <p:sp>
        <p:nvSpPr>
          <p:cNvPr id="12" name="矩形 11"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p:nvPr/>
        </p:nvSpPr>
        <p:spPr>
          <a:xfrm>
            <a:off x="2124704" y="4259308"/>
            <a:ext cx="3299221" cy="285847"/>
          </a:xfrm>
          <a:prstGeom prst="rect">
            <a:avLst/>
          </a:prstGeom>
        </p:spPr>
        <p:txBody>
          <a:bodyPr wrap="square">
            <a:spAutoFit/>
          </a:bodyPr>
          <a:lstStyle/>
          <a:p>
            <a:pPr>
              <a:lnSpc>
                <a:spcPct val="150000"/>
              </a:lnSpc>
            </a:pPr>
            <a:r>
              <a:rPr lang="zh-CN" altLang="en-US" sz="935" dirty="0">
                <a:solidFill>
                  <a:srgbClr val="645842"/>
                </a:solidFill>
              </a:rPr>
              <a:t>中国魏晋时期出现的一种崇尚老庄的思潮。</a:t>
            </a:r>
            <a:endParaRPr lang="en-US" altLang="zh-CN" sz="935" dirty="0">
              <a:solidFill>
                <a:srgbClr val="645842"/>
              </a:solidFill>
            </a:endParaRPr>
          </a:p>
        </p:txBody>
      </p:sp>
      <p:sp>
        <p:nvSpPr>
          <p:cNvPr id="3" name="e7d195523061f1c0"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hidden="1"/>
          <p:cNvSpPr txBox="1"/>
          <p:nvPr/>
        </p:nvSpPr>
        <p:spPr>
          <a:xfrm>
            <a:off x="-355600" y="1803400"/>
            <a:ext cx="262251"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a:t>
            </a:r>
            <a:endParaRPr lang="zh-CN" altLang="en-US" sz="100"/>
          </a:p>
        </p:txBody>
      </p:sp>
    </p:spTree>
  </p:cSld>
  <p:clrMapOvr>
    <a:masterClrMapping/>
  </p:clrMapOvr>
  <p:transition spd="slow" advClick="0"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14:presetBounceEnd="64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64000">
                                          <p:cBhvr additive="base">
                                            <p:cTn id="7" dur="3000" fill="hold"/>
                                            <p:tgtEl>
                                              <p:spTgt spid="7"/>
                                            </p:tgtEl>
                                            <p:attrNameLst>
                                              <p:attrName>ppt_x</p:attrName>
                                            </p:attrNameLst>
                                          </p:cBhvr>
                                          <p:tavLst>
                                            <p:tav tm="0">
                                              <p:val>
                                                <p:strVal val="#ppt_x"/>
                                              </p:val>
                                            </p:tav>
                                            <p:tav tm="100000">
                                              <p:val>
                                                <p:strVal val="#ppt_x"/>
                                              </p:val>
                                            </p:tav>
                                          </p:tavLst>
                                        </p:anim>
                                        <p:anim calcmode="lin" valueType="num" p14:bounceEnd="64000">
                                          <p:cBhvr additive="base">
                                            <p:cTn id="8" dur="30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8" fill="hold" grpId="0" nodeType="withEffect" p14:presetBounceEnd="42000">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14:bounceEnd="42000">
                                          <p:cBhvr additive="base">
                                            <p:cTn id="11" dur="2000" fill="hold"/>
                                            <p:tgtEl>
                                              <p:spTgt spid="13"/>
                                            </p:tgtEl>
                                            <p:attrNameLst>
                                              <p:attrName>ppt_x</p:attrName>
                                            </p:attrNameLst>
                                          </p:cBhvr>
                                          <p:tavLst>
                                            <p:tav tm="0">
                                              <p:val>
                                                <p:strVal val="0-#ppt_w/2"/>
                                              </p:val>
                                            </p:tav>
                                            <p:tav tm="100000">
                                              <p:val>
                                                <p:strVal val="#ppt_x"/>
                                              </p:val>
                                            </p:tav>
                                          </p:tavLst>
                                        </p:anim>
                                        <p:anim calcmode="lin" valueType="num" p14:bounceEnd="42000">
                                          <p:cBhvr additive="base">
                                            <p:cTn id="12" dur="20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fill="hold"/>
                                            <p:tgtEl>
                                              <p:spTgt spid="18"/>
                                            </p:tgtEl>
                                            <p:attrNameLst>
                                              <p:attrName>ppt_x</p:attrName>
                                            </p:attrNameLst>
                                          </p:cBhvr>
                                          <p:tavLst>
                                            <p:tav tm="0">
                                              <p:val>
                                                <p:strVal val="0-#ppt_w/2"/>
                                              </p:val>
                                            </p:tav>
                                            <p:tav tm="100000">
                                              <p:val>
                                                <p:strVal val="#ppt_x"/>
                                              </p:val>
                                            </p:tav>
                                          </p:tavLst>
                                        </p:anim>
                                        <p:anim calcmode="lin" valueType="num">
                                          <p:cBhvr additive="base">
                                            <p:cTn id="16" dur="10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fill="hold"/>
                                            <p:tgtEl>
                                              <p:spTgt spid="19"/>
                                            </p:tgtEl>
                                            <p:attrNameLst>
                                              <p:attrName>ppt_x</p:attrName>
                                            </p:attrNameLst>
                                          </p:cBhvr>
                                          <p:tavLst>
                                            <p:tav tm="0">
                                              <p:val>
                                                <p:strVal val="0-#ppt_w/2"/>
                                              </p:val>
                                            </p:tav>
                                            <p:tav tm="100000">
                                              <p:val>
                                                <p:strVal val="#ppt_x"/>
                                              </p:val>
                                            </p:tav>
                                          </p:tavLst>
                                        </p:anim>
                                        <p:anim calcmode="lin" valueType="num">
                                          <p:cBhvr additive="base">
                                            <p:cTn id="20" dur="1000" fill="hold"/>
                                            <p:tgtEl>
                                              <p:spTgt spid="19"/>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1000" fill="hold"/>
                                            <p:tgtEl>
                                              <p:spTgt spid="11"/>
                                            </p:tgtEl>
                                            <p:attrNameLst>
                                              <p:attrName>ppt_x</p:attrName>
                                            </p:attrNameLst>
                                          </p:cBhvr>
                                          <p:tavLst>
                                            <p:tav tm="0">
                                              <p:val>
                                                <p:strVal val="0-#ppt_w/2"/>
                                              </p:val>
                                            </p:tav>
                                            <p:tav tm="100000">
                                              <p:val>
                                                <p:strVal val="#ppt_x"/>
                                              </p:val>
                                            </p:tav>
                                          </p:tavLst>
                                        </p:anim>
                                        <p:anim calcmode="lin" valueType="num">
                                          <p:cBhvr additive="base">
                                            <p:cTn id="24" dur="1000" fill="hold"/>
                                            <p:tgtEl>
                                              <p:spTgt spid="11"/>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1000" fill="hold"/>
                                            <p:tgtEl>
                                              <p:spTgt spid="23"/>
                                            </p:tgtEl>
                                            <p:attrNameLst>
                                              <p:attrName>ppt_x</p:attrName>
                                            </p:attrNameLst>
                                          </p:cBhvr>
                                          <p:tavLst>
                                            <p:tav tm="0">
                                              <p:val>
                                                <p:strVal val="0-#ppt_w/2"/>
                                              </p:val>
                                            </p:tav>
                                            <p:tav tm="100000">
                                              <p:val>
                                                <p:strVal val="#ppt_x"/>
                                              </p:val>
                                            </p:tav>
                                          </p:tavLst>
                                        </p:anim>
                                        <p:anim calcmode="lin" valueType="num">
                                          <p:cBhvr additive="base">
                                            <p:cTn id="28" dur="1000" fill="hold"/>
                                            <p:tgtEl>
                                              <p:spTgt spid="23"/>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14:presetBounceEnd="52000">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14:bounceEnd="52000">
                                          <p:cBhvr additive="base">
                                            <p:cTn id="31" dur="3000" fill="hold"/>
                                            <p:tgtEl>
                                              <p:spTgt spid="2"/>
                                            </p:tgtEl>
                                            <p:attrNameLst>
                                              <p:attrName>ppt_x</p:attrName>
                                            </p:attrNameLst>
                                          </p:cBhvr>
                                          <p:tavLst>
                                            <p:tav tm="0">
                                              <p:val>
                                                <p:strVal val="1+#ppt_w/2"/>
                                              </p:val>
                                            </p:tav>
                                            <p:tav tm="100000">
                                              <p:val>
                                                <p:strVal val="#ppt_x"/>
                                              </p:val>
                                            </p:tav>
                                          </p:tavLst>
                                        </p:anim>
                                        <p:anim calcmode="lin" valueType="num" p14:bounceEnd="52000">
                                          <p:cBhvr additive="base">
                                            <p:cTn id="32" dur="3000" fill="hold"/>
                                            <p:tgtEl>
                                              <p:spTgt spid="2"/>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53" presetClass="entr" presetSubtype="16" fill="hold" nodeType="after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1500" fill="hold"/>
                                            <p:tgtEl>
                                              <p:spTgt spid="10"/>
                                            </p:tgtEl>
                                            <p:attrNameLst>
                                              <p:attrName>ppt_w</p:attrName>
                                            </p:attrNameLst>
                                          </p:cBhvr>
                                          <p:tavLst>
                                            <p:tav tm="0">
                                              <p:val>
                                                <p:fltVal val="0"/>
                                              </p:val>
                                            </p:tav>
                                            <p:tav tm="100000">
                                              <p:val>
                                                <p:strVal val="#ppt_w"/>
                                              </p:val>
                                            </p:tav>
                                          </p:tavLst>
                                        </p:anim>
                                        <p:anim calcmode="lin" valueType="num">
                                          <p:cBhvr>
                                            <p:cTn id="37" dur="1500" fill="hold"/>
                                            <p:tgtEl>
                                              <p:spTgt spid="10"/>
                                            </p:tgtEl>
                                            <p:attrNameLst>
                                              <p:attrName>ppt_h</p:attrName>
                                            </p:attrNameLst>
                                          </p:cBhvr>
                                          <p:tavLst>
                                            <p:tav tm="0">
                                              <p:val>
                                                <p:fltVal val="0"/>
                                              </p:val>
                                            </p:tav>
                                            <p:tav tm="100000">
                                              <p:val>
                                                <p:strVal val="#ppt_h"/>
                                              </p:val>
                                            </p:tav>
                                          </p:tavLst>
                                        </p:anim>
                                        <p:animEffect transition="in" filter="fade">
                                          <p:cBhvr>
                                            <p:cTn id="38" dur="1500"/>
                                            <p:tgtEl>
                                              <p:spTgt spid="10"/>
                                            </p:tgtEl>
                                          </p:cBhvr>
                                        </p:animEffect>
                                      </p:childTnLst>
                                    </p:cTn>
                                  </p:par>
                                  <p:par>
                                    <p:cTn id="39" presetID="2" presetClass="entr" presetSubtype="8"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1000" fill="hold"/>
                                            <p:tgtEl>
                                              <p:spTgt spid="12"/>
                                            </p:tgtEl>
                                            <p:attrNameLst>
                                              <p:attrName>ppt_x</p:attrName>
                                            </p:attrNameLst>
                                          </p:cBhvr>
                                          <p:tavLst>
                                            <p:tav tm="0">
                                              <p:val>
                                                <p:strVal val="0-#ppt_w/2"/>
                                              </p:val>
                                            </p:tav>
                                            <p:tav tm="100000">
                                              <p:val>
                                                <p:strVal val="#ppt_x"/>
                                              </p:val>
                                            </p:tav>
                                          </p:tavLst>
                                        </p:anim>
                                        <p:anim calcmode="lin" valueType="num">
                                          <p:cBhvr additive="base">
                                            <p:cTn id="42"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2" grpId="0" animBg="1"/>
          <p:bldP spid="18" grpId="0"/>
          <p:bldP spid="19" grpId="0"/>
          <p:bldP spid="12"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3000" fill="hold"/>
                                            <p:tgtEl>
                                              <p:spTgt spid="7"/>
                                            </p:tgtEl>
                                            <p:attrNameLst>
                                              <p:attrName>ppt_x</p:attrName>
                                            </p:attrNameLst>
                                          </p:cBhvr>
                                          <p:tavLst>
                                            <p:tav tm="0">
                                              <p:val>
                                                <p:strVal val="#ppt_x"/>
                                              </p:val>
                                            </p:tav>
                                            <p:tav tm="100000">
                                              <p:val>
                                                <p:strVal val="#ppt_x"/>
                                              </p:val>
                                            </p:tav>
                                          </p:tavLst>
                                        </p:anim>
                                        <p:anim calcmode="lin" valueType="num">
                                          <p:cBhvr additive="base">
                                            <p:cTn id="8" dur="30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2000" fill="hold"/>
                                            <p:tgtEl>
                                              <p:spTgt spid="13"/>
                                            </p:tgtEl>
                                            <p:attrNameLst>
                                              <p:attrName>ppt_x</p:attrName>
                                            </p:attrNameLst>
                                          </p:cBhvr>
                                          <p:tavLst>
                                            <p:tav tm="0">
                                              <p:val>
                                                <p:strVal val="0-#ppt_w/2"/>
                                              </p:val>
                                            </p:tav>
                                            <p:tav tm="100000">
                                              <p:val>
                                                <p:strVal val="#ppt_x"/>
                                              </p:val>
                                            </p:tav>
                                          </p:tavLst>
                                        </p:anim>
                                        <p:anim calcmode="lin" valueType="num">
                                          <p:cBhvr additive="base">
                                            <p:cTn id="12" dur="20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fill="hold"/>
                                            <p:tgtEl>
                                              <p:spTgt spid="18"/>
                                            </p:tgtEl>
                                            <p:attrNameLst>
                                              <p:attrName>ppt_x</p:attrName>
                                            </p:attrNameLst>
                                          </p:cBhvr>
                                          <p:tavLst>
                                            <p:tav tm="0">
                                              <p:val>
                                                <p:strVal val="0-#ppt_w/2"/>
                                              </p:val>
                                            </p:tav>
                                            <p:tav tm="100000">
                                              <p:val>
                                                <p:strVal val="#ppt_x"/>
                                              </p:val>
                                            </p:tav>
                                          </p:tavLst>
                                        </p:anim>
                                        <p:anim calcmode="lin" valueType="num">
                                          <p:cBhvr additive="base">
                                            <p:cTn id="16" dur="10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fill="hold"/>
                                            <p:tgtEl>
                                              <p:spTgt spid="19"/>
                                            </p:tgtEl>
                                            <p:attrNameLst>
                                              <p:attrName>ppt_x</p:attrName>
                                            </p:attrNameLst>
                                          </p:cBhvr>
                                          <p:tavLst>
                                            <p:tav tm="0">
                                              <p:val>
                                                <p:strVal val="0-#ppt_w/2"/>
                                              </p:val>
                                            </p:tav>
                                            <p:tav tm="100000">
                                              <p:val>
                                                <p:strVal val="#ppt_x"/>
                                              </p:val>
                                            </p:tav>
                                          </p:tavLst>
                                        </p:anim>
                                        <p:anim calcmode="lin" valueType="num">
                                          <p:cBhvr additive="base">
                                            <p:cTn id="20" dur="1000" fill="hold"/>
                                            <p:tgtEl>
                                              <p:spTgt spid="19"/>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1000" fill="hold"/>
                                            <p:tgtEl>
                                              <p:spTgt spid="11"/>
                                            </p:tgtEl>
                                            <p:attrNameLst>
                                              <p:attrName>ppt_x</p:attrName>
                                            </p:attrNameLst>
                                          </p:cBhvr>
                                          <p:tavLst>
                                            <p:tav tm="0">
                                              <p:val>
                                                <p:strVal val="0-#ppt_w/2"/>
                                              </p:val>
                                            </p:tav>
                                            <p:tav tm="100000">
                                              <p:val>
                                                <p:strVal val="#ppt_x"/>
                                              </p:val>
                                            </p:tav>
                                          </p:tavLst>
                                        </p:anim>
                                        <p:anim calcmode="lin" valueType="num">
                                          <p:cBhvr additive="base">
                                            <p:cTn id="24" dur="1000" fill="hold"/>
                                            <p:tgtEl>
                                              <p:spTgt spid="11"/>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1000" fill="hold"/>
                                            <p:tgtEl>
                                              <p:spTgt spid="23"/>
                                            </p:tgtEl>
                                            <p:attrNameLst>
                                              <p:attrName>ppt_x</p:attrName>
                                            </p:attrNameLst>
                                          </p:cBhvr>
                                          <p:tavLst>
                                            <p:tav tm="0">
                                              <p:val>
                                                <p:strVal val="0-#ppt_w/2"/>
                                              </p:val>
                                            </p:tav>
                                            <p:tav tm="100000">
                                              <p:val>
                                                <p:strVal val="#ppt_x"/>
                                              </p:val>
                                            </p:tav>
                                          </p:tavLst>
                                        </p:anim>
                                        <p:anim calcmode="lin" valueType="num">
                                          <p:cBhvr additive="base">
                                            <p:cTn id="28" dur="1000" fill="hold"/>
                                            <p:tgtEl>
                                              <p:spTgt spid="23"/>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3000" fill="hold"/>
                                            <p:tgtEl>
                                              <p:spTgt spid="2"/>
                                            </p:tgtEl>
                                            <p:attrNameLst>
                                              <p:attrName>ppt_x</p:attrName>
                                            </p:attrNameLst>
                                          </p:cBhvr>
                                          <p:tavLst>
                                            <p:tav tm="0">
                                              <p:val>
                                                <p:strVal val="1+#ppt_w/2"/>
                                              </p:val>
                                            </p:tav>
                                            <p:tav tm="100000">
                                              <p:val>
                                                <p:strVal val="#ppt_x"/>
                                              </p:val>
                                            </p:tav>
                                          </p:tavLst>
                                        </p:anim>
                                        <p:anim calcmode="lin" valueType="num">
                                          <p:cBhvr additive="base">
                                            <p:cTn id="32" dur="3000" fill="hold"/>
                                            <p:tgtEl>
                                              <p:spTgt spid="2"/>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53" presetClass="entr" presetSubtype="16" fill="hold" nodeType="after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1500" fill="hold"/>
                                            <p:tgtEl>
                                              <p:spTgt spid="10"/>
                                            </p:tgtEl>
                                            <p:attrNameLst>
                                              <p:attrName>ppt_w</p:attrName>
                                            </p:attrNameLst>
                                          </p:cBhvr>
                                          <p:tavLst>
                                            <p:tav tm="0">
                                              <p:val>
                                                <p:fltVal val="0"/>
                                              </p:val>
                                            </p:tav>
                                            <p:tav tm="100000">
                                              <p:val>
                                                <p:strVal val="#ppt_w"/>
                                              </p:val>
                                            </p:tav>
                                          </p:tavLst>
                                        </p:anim>
                                        <p:anim calcmode="lin" valueType="num">
                                          <p:cBhvr>
                                            <p:cTn id="37" dur="1500" fill="hold"/>
                                            <p:tgtEl>
                                              <p:spTgt spid="10"/>
                                            </p:tgtEl>
                                            <p:attrNameLst>
                                              <p:attrName>ppt_h</p:attrName>
                                            </p:attrNameLst>
                                          </p:cBhvr>
                                          <p:tavLst>
                                            <p:tav tm="0">
                                              <p:val>
                                                <p:fltVal val="0"/>
                                              </p:val>
                                            </p:tav>
                                            <p:tav tm="100000">
                                              <p:val>
                                                <p:strVal val="#ppt_h"/>
                                              </p:val>
                                            </p:tav>
                                          </p:tavLst>
                                        </p:anim>
                                        <p:animEffect transition="in" filter="fade">
                                          <p:cBhvr>
                                            <p:cTn id="38" dur="1500"/>
                                            <p:tgtEl>
                                              <p:spTgt spid="10"/>
                                            </p:tgtEl>
                                          </p:cBhvr>
                                        </p:animEffect>
                                      </p:childTnLst>
                                    </p:cTn>
                                  </p:par>
                                  <p:par>
                                    <p:cTn id="39" presetID="2" presetClass="entr" presetSubtype="8"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1000" fill="hold"/>
                                            <p:tgtEl>
                                              <p:spTgt spid="12"/>
                                            </p:tgtEl>
                                            <p:attrNameLst>
                                              <p:attrName>ppt_x</p:attrName>
                                            </p:attrNameLst>
                                          </p:cBhvr>
                                          <p:tavLst>
                                            <p:tav tm="0">
                                              <p:val>
                                                <p:strVal val="0-#ppt_w/2"/>
                                              </p:val>
                                            </p:tav>
                                            <p:tav tm="100000">
                                              <p:val>
                                                <p:strVal val="#ppt_x"/>
                                              </p:val>
                                            </p:tav>
                                          </p:tavLst>
                                        </p:anim>
                                        <p:anim calcmode="lin" valueType="num">
                                          <p:cBhvr additive="base">
                                            <p:cTn id="42"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2" grpId="0" animBg="1"/>
          <p:bldP spid="18" grpId="0"/>
          <p:bldP spid="19" grpId="0"/>
          <p:bldP spid="12"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B6166"/>
        </a:solidFill>
        <a:effectLst/>
      </p:bgPr>
    </p:bg>
    <p:spTree>
      <p:nvGrpSpPr>
        <p:cNvPr id="1" name=""/>
        <p:cNvGrpSpPr/>
        <p:nvPr/>
      </p:nvGrpSpPr>
      <p:grpSpPr>
        <a:xfrm>
          <a:off x="0" y="0"/>
          <a:ext cx="0" cy="0"/>
          <a:chOff x="0" y="0"/>
          <a:chExt cx="0" cy="0"/>
        </a:xfrm>
      </p:grpSpPr>
      <p:pic>
        <p:nvPicPr>
          <p:cNvPr id="20" name="图片 19"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674" y="0"/>
            <a:ext cx="4114799" cy="6858000"/>
          </a:xfrm>
          <a:prstGeom prst="rect">
            <a:avLst/>
          </a:prstGeom>
        </p:spPr>
      </p:pic>
      <p:pic>
        <p:nvPicPr>
          <p:cNvPr id="12" name="Picture 7"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flipH="1">
            <a:off x="-2232217" y="4551228"/>
            <a:ext cx="4548943" cy="255878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p:nvPr/>
        </p:nvSpPr>
        <p:spPr>
          <a:xfrm>
            <a:off x="2255573" y="1374674"/>
            <a:ext cx="8352928" cy="4224469"/>
          </a:xfrm>
          <a:prstGeom prst="rect">
            <a:avLst/>
          </a:prstGeom>
          <a:solidFill>
            <a:srgbClr val="D7E6D5"/>
          </a:solidFill>
          <a:ln>
            <a:noFill/>
          </a:ln>
          <a:effectLst>
            <a:outerShdw blurRad="1524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矩形 12"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p:nvPr/>
        </p:nvSpPr>
        <p:spPr>
          <a:xfrm>
            <a:off x="1679509" y="1374673"/>
            <a:ext cx="7488832" cy="3456384"/>
          </a:xfrm>
          <a:prstGeom prst="rect">
            <a:avLst/>
          </a:prstGeom>
          <a:solidFill>
            <a:schemeClr val="bg1"/>
          </a:solidFill>
          <a:ln>
            <a:noFill/>
          </a:ln>
          <a:effectLst>
            <a:outerShdw blurRad="1524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矩形 17"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p:nvPr/>
        </p:nvSpPr>
        <p:spPr>
          <a:xfrm>
            <a:off x="2316726" y="3198876"/>
            <a:ext cx="3299221" cy="716606"/>
          </a:xfrm>
          <a:prstGeom prst="rect">
            <a:avLst/>
          </a:prstGeom>
        </p:spPr>
        <p:txBody>
          <a:bodyPr wrap="square">
            <a:spAutoFit/>
          </a:bodyPr>
          <a:lstStyle/>
          <a:p>
            <a:pPr algn="ctr">
              <a:lnSpc>
                <a:spcPct val="150000"/>
              </a:lnSpc>
            </a:pPr>
            <a:r>
              <a:rPr lang="zh-CN" altLang="en-US" sz="935" dirty="0">
                <a:solidFill>
                  <a:schemeClr val="bg1">
                    <a:lumMod val="50000"/>
                  </a:schemeClr>
                </a:solidFill>
              </a:rPr>
              <a:t>与世俗所谓玄学、玄虚实有不同。“玄”这一概念，最早出现于</a:t>
            </a:r>
            <a:r>
              <a:rPr lang="en-US" altLang="zh-CN" sz="935" dirty="0">
                <a:solidFill>
                  <a:schemeClr val="bg1">
                    <a:lumMod val="50000"/>
                  </a:schemeClr>
                </a:solidFill>
              </a:rPr>
              <a:t>《</a:t>
            </a:r>
            <a:r>
              <a:rPr lang="zh-CN" altLang="en-US" sz="935" dirty="0">
                <a:solidFill>
                  <a:schemeClr val="bg1">
                    <a:lumMod val="50000"/>
                  </a:schemeClr>
                </a:solidFill>
              </a:rPr>
              <a:t>老子</a:t>
            </a:r>
            <a:r>
              <a:rPr lang="en-US" altLang="zh-CN" sz="935" dirty="0">
                <a:solidFill>
                  <a:schemeClr val="bg1">
                    <a:lumMod val="50000"/>
                  </a:schemeClr>
                </a:solidFill>
              </a:rPr>
              <a:t>》</a:t>
            </a:r>
            <a:r>
              <a:rPr lang="zh-CN" altLang="en-US" sz="935" dirty="0">
                <a:solidFill>
                  <a:schemeClr val="bg1">
                    <a:lumMod val="50000"/>
                  </a:schemeClr>
                </a:solidFill>
              </a:rPr>
              <a:t>：“玄之又玄，众妙之门。”扬雄也讲玄，他在</a:t>
            </a:r>
            <a:r>
              <a:rPr lang="en-US" altLang="zh-CN" sz="935" dirty="0">
                <a:solidFill>
                  <a:schemeClr val="bg1">
                    <a:lumMod val="50000"/>
                  </a:schemeClr>
                </a:solidFill>
              </a:rPr>
              <a:t>《</a:t>
            </a:r>
            <a:r>
              <a:rPr lang="zh-CN" altLang="en-US" sz="935" dirty="0">
                <a:solidFill>
                  <a:schemeClr val="bg1">
                    <a:lumMod val="50000"/>
                  </a:schemeClr>
                </a:solidFill>
              </a:rPr>
              <a:t>太玄</a:t>
            </a:r>
            <a:r>
              <a:rPr lang="en-US" altLang="zh-CN" sz="935" dirty="0">
                <a:solidFill>
                  <a:schemeClr val="bg1">
                    <a:lumMod val="50000"/>
                  </a:schemeClr>
                </a:solidFill>
              </a:rPr>
              <a:t>·</a:t>
            </a:r>
            <a:r>
              <a:rPr lang="zh-CN" altLang="en-US" sz="935" dirty="0">
                <a:solidFill>
                  <a:schemeClr val="bg1">
                    <a:lumMod val="50000"/>
                  </a:schemeClr>
                </a:solidFill>
              </a:rPr>
              <a:t>玄摛</a:t>
            </a:r>
            <a:r>
              <a:rPr lang="en-US" altLang="zh-CN" sz="935" dirty="0">
                <a:solidFill>
                  <a:schemeClr val="bg1">
                    <a:lumMod val="50000"/>
                  </a:schemeClr>
                </a:solidFill>
              </a:rPr>
              <a:t>》</a:t>
            </a:r>
            <a:r>
              <a:rPr lang="zh-CN" altLang="en-US" sz="935" dirty="0">
                <a:solidFill>
                  <a:schemeClr val="bg1">
                    <a:lumMod val="50000"/>
                  </a:schemeClr>
                </a:solidFill>
              </a:rPr>
              <a:t>说：“玄者，幽摛万类，不见形者也。</a:t>
            </a:r>
          </a:p>
        </p:txBody>
      </p:sp>
      <p:sp>
        <p:nvSpPr>
          <p:cNvPr id="19" name="TextBox 18"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txBox="1"/>
          <p:nvPr/>
        </p:nvSpPr>
        <p:spPr>
          <a:xfrm>
            <a:off x="2918352" y="2238770"/>
            <a:ext cx="2037737" cy="584775"/>
          </a:xfrm>
          <a:prstGeom prst="rect">
            <a:avLst/>
          </a:prstGeom>
          <a:noFill/>
        </p:spPr>
        <p:txBody>
          <a:bodyPr wrap="none" rtlCol="0">
            <a:spAutoFit/>
          </a:bodyPr>
          <a:lstStyle/>
          <a:p>
            <a:r>
              <a:rPr lang="zh-CN" altLang="en-US" sz="3200" b="1" spc="400" dirty="0">
                <a:solidFill>
                  <a:srgbClr val="6EA399"/>
                </a:solidFill>
                <a:latin typeface="方正清刻本悦宋简体" panose="02000000000000000000" pitchFamily="2" charset="-122"/>
                <a:ea typeface="方正清刻本悦宋简体" panose="02000000000000000000" pitchFamily="2" charset="-122"/>
              </a:rPr>
              <a:t>魏晋玄学</a:t>
            </a:r>
          </a:p>
        </p:txBody>
      </p:sp>
      <p:cxnSp>
        <p:nvCxnSpPr>
          <p:cNvPr id="11" name="直接连接符 10"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CxnSpPr/>
          <p:nvPr/>
        </p:nvCxnSpPr>
        <p:spPr>
          <a:xfrm>
            <a:off x="2546527" y="2238769"/>
            <a:ext cx="2781388" cy="0"/>
          </a:xfrm>
          <a:prstGeom prst="line">
            <a:avLst/>
          </a:prstGeom>
          <a:ln>
            <a:solidFill>
              <a:srgbClr val="DBE1E8"/>
            </a:solidFill>
          </a:ln>
        </p:spPr>
        <p:style>
          <a:lnRef idx="1">
            <a:schemeClr val="accent1"/>
          </a:lnRef>
          <a:fillRef idx="0">
            <a:schemeClr val="accent1"/>
          </a:fillRef>
          <a:effectRef idx="0">
            <a:schemeClr val="accent1"/>
          </a:effectRef>
          <a:fontRef idx="minor">
            <a:schemeClr val="tx1"/>
          </a:fontRef>
        </p:style>
      </p:cxnSp>
      <p:cxnSp>
        <p:nvCxnSpPr>
          <p:cNvPr id="23" name="直接连接符 22"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CxnSpPr/>
          <p:nvPr/>
        </p:nvCxnSpPr>
        <p:spPr>
          <a:xfrm>
            <a:off x="2546527" y="2710693"/>
            <a:ext cx="2781388" cy="0"/>
          </a:xfrm>
          <a:prstGeom prst="line">
            <a:avLst/>
          </a:prstGeom>
          <a:ln>
            <a:solidFill>
              <a:srgbClr val="DBE1E8"/>
            </a:solidFill>
          </a:ln>
        </p:spPr>
        <p:style>
          <a:lnRef idx="1">
            <a:schemeClr val="accent1"/>
          </a:lnRef>
          <a:fillRef idx="0">
            <a:schemeClr val="accent1"/>
          </a:fillRef>
          <a:effectRef idx="0">
            <a:schemeClr val="accent1"/>
          </a:effectRef>
          <a:fontRef idx="minor">
            <a:schemeClr val="tx1"/>
          </a:fontRef>
        </p:style>
      </p:cxnSp>
      <p:sp>
        <p:nvSpPr>
          <p:cNvPr id="2" name="矩形 1"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p:nvPr/>
        </p:nvSpPr>
        <p:spPr>
          <a:xfrm>
            <a:off x="6432037" y="932723"/>
            <a:ext cx="3600400" cy="3600400"/>
          </a:xfrm>
          <a:prstGeom prst="rect">
            <a:avLst/>
          </a:prstGeom>
          <a:blipFill dpi="0" rotWithShape="0">
            <a:blip r:embed="rId5"/>
            <a:srcRect/>
            <a:stretch>
              <a:fillRect/>
            </a:stretch>
          </a:blipFill>
          <a:ln>
            <a:noFill/>
          </a:ln>
          <a:effectLst>
            <a:outerShdw blurRad="2159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e7d195523061f1c0"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hidden="1"/>
          <p:cNvSpPr txBox="1"/>
          <p:nvPr/>
        </p:nvSpPr>
        <p:spPr>
          <a:xfrm>
            <a:off x="-355600" y="1803400"/>
            <a:ext cx="262251"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a:t>
            </a:r>
            <a:endParaRPr lang="zh-CN" altLang="en-US" sz="100"/>
          </a:p>
        </p:txBody>
      </p:sp>
    </p:spTree>
  </p:cSld>
  <p:clrMapOvr>
    <a:masterClrMapping/>
  </p:clrMapOvr>
  <p:transition spd="slow" advClick="0"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14:presetBounceEnd="64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64000">
                                          <p:cBhvr additive="base">
                                            <p:cTn id="7" dur="3000" fill="hold"/>
                                            <p:tgtEl>
                                              <p:spTgt spid="7"/>
                                            </p:tgtEl>
                                            <p:attrNameLst>
                                              <p:attrName>ppt_x</p:attrName>
                                            </p:attrNameLst>
                                          </p:cBhvr>
                                          <p:tavLst>
                                            <p:tav tm="0">
                                              <p:val>
                                                <p:strVal val="#ppt_x"/>
                                              </p:val>
                                            </p:tav>
                                            <p:tav tm="100000">
                                              <p:val>
                                                <p:strVal val="#ppt_x"/>
                                              </p:val>
                                            </p:tav>
                                          </p:tavLst>
                                        </p:anim>
                                        <p:anim calcmode="lin" valueType="num" p14:bounceEnd="64000">
                                          <p:cBhvr additive="base">
                                            <p:cTn id="8" dur="30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8" fill="hold" grpId="0" nodeType="withEffect" p14:presetBounceEnd="42000">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14:bounceEnd="42000">
                                          <p:cBhvr additive="base">
                                            <p:cTn id="11" dur="2000" fill="hold"/>
                                            <p:tgtEl>
                                              <p:spTgt spid="13"/>
                                            </p:tgtEl>
                                            <p:attrNameLst>
                                              <p:attrName>ppt_x</p:attrName>
                                            </p:attrNameLst>
                                          </p:cBhvr>
                                          <p:tavLst>
                                            <p:tav tm="0">
                                              <p:val>
                                                <p:strVal val="0-#ppt_w/2"/>
                                              </p:val>
                                            </p:tav>
                                            <p:tav tm="100000">
                                              <p:val>
                                                <p:strVal val="#ppt_x"/>
                                              </p:val>
                                            </p:tav>
                                          </p:tavLst>
                                        </p:anim>
                                        <p:anim calcmode="lin" valueType="num" p14:bounceEnd="42000">
                                          <p:cBhvr additive="base">
                                            <p:cTn id="12" dur="20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fill="hold"/>
                                            <p:tgtEl>
                                              <p:spTgt spid="18"/>
                                            </p:tgtEl>
                                            <p:attrNameLst>
                                              <p:attrName>ppt_x</p:attrName>
                                            </p:attrNameLst>
                                          </p:cBhvr>
                                          <p:tavLst>
                                            <p:tav tm="0">
                                              <p:val>
                                                <p:strVal val="0-#ppt_w/2"/>
                                              </p:val>
                                            </p:tav>
                                            <p:tav tm="100000">
                                              <p:val>
                                                <p:strVal val="#ppt_x"/>
                                              </p:val>
                                            </p:tav>
                                          </p:tavLst>
                                        </p:anim>
                                        <p:anim calcmode="lin" valueType="num">
                                          <p:cBhvr additive="base">
                                            <p:cTn id="16" dur="10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fill="hold"/>
                                            <p:tgtEl>
                                              <p:spTgt spid="19"/>
                                            </p:tgtEl>
                                            <p:attrNameLst>
                                              <p:attrName>ppt_x</p:attrName>
                                            </p:attrNameLst>
                                          </p:cBhvr>
                                          <p:tavLst>
                                            <p:tav tm="0">
                                              <p:val>
                                                <p:strVal val="0-#ppt_w/2"/>
                                              </p:val>
                                            </p:tav>
                                            <p:tav tm="100000">
                                              <p:val>
                                                <p:strVal val="#ppt_x"/>
                                              </p:val>
                                            </p:tav>
                                          </p:tavLst>
                                        </p:anim>
                                        <p:anim calcmode="lin" valueType="num">
                                          <p:cBhvr additive="base">
                                            <p:cTn id="20" dur="1000" fill="hold"/>
                                            <p:tgtEl>
                                              <p:spTgt spid="19"/>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1000" fill="hold"/>
                                            <p:tgtEl>
                                              <p:spTgt spid="11"/>
                                            </p:tgtEl>
                                            <p:attrNameLst>
                                              <p:attrName>ppt_x</p:attrName>
                                            </p:attrNameLst>
                                          </p:cBhvr>
                                          <p:tavLst>
                                            <p:tav tm="0">
                                              <p:val>
                                                <p:strVal val="0-#ppt_w/2"/>
                                              </p:val>
                                            </p:tav>
                                            <p:tav tm="100000">
                                              <p:val>
                                                <p:strVal val="#ppt_x"/>
                                              </p:val>
                                            </p:tav>
                                          </p:tavLst>
                                        </p:anim>
                                        <p:anim calcmode="lin" valueType="num">
                                          <p:cBhvr additive="base">
                                            <p:cTn id="24" dur="1000" fill="hold"/>
                                            <p:tgtEl>
                                              <p:spTgt spid="11"/>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1000" fill="hold"/>
                                            <p:tgtEl>
                                              <p:spTgt spid="23"/>
                                            </p:tgtEl>
                                            <p:attrNameLst>
                                              <p:attrName>ppt_x</p:attrName>
                                            </p:attrNameLst>
                                          </p:cBhvr>
                                          <p:tavLst>
                                            <p:tav tm="0">
                                              <p:val>
                                                <p:strVal val="0-#ppt_w/2"/>
                                              </p:val>
                                            </p:tav>
                                            <p:tav tm="100000">
                                              <p:val>
                                                <p:strVal val="#ppt_x"/>
                                              </p:val>
                                            </p:tav>
                                          </p:tavLst>
                                        </p:anim>
                                        <p:anim calcmode="lin" valueType="num">
                                          <p:cBhvr additive="base">
                                            <p:cTn id="28" dur="1000" fill="hold"/>
                                            <p:tgtEl>
                                              <p:spTgt spid="23"/>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14:presetBounceEnd="52000">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14:bounceEnd="52000">
                                          <p:cBhvr additive="base">
                                            <p:cTn id="31" dur="3000" fill="hold"/>
                                            <p:tgtEl>
                                              <p:spTgt spid="2"/>
                                            </p:tgtEl>
                                            <p:attrNameLst>
                                              <p:attrName>ppt_x</p:attrName>
                                            </p:attrNameLst>
                                          </p:cBhvr>
                                          <p:tavLst>
                                            <p:tav tm="0">
                                              <p:val>
                                                <p:strVal val="1+#ppt_w/2"/>
                                              </p:val>
                                            </p:tav>
                                            <p:tav tm="100000">
                                              <p:val>
                                                <p:strVal val="#ppt_x"/>
                                              </p:val>
                                            </p:tav>
                                          </p:tavLst>
                                        </p:anim>
                                        <p:anim calcmode="lin" valueType="num" p14:bounceEnd="52000">
                                          <p:cBhvr additive="base">
                                            <p:cTn id="32" dur="3000" fill="hold"/>
                                            <p:tgtEl>
                                              <p:spTgt spid="2"/>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14:presetBounceEnd="64000">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14:bounceEnd="64000">
                                          <p:cBhvr additive="base">
                                            <p:cTn id="35" dur="2000" fill="hold"/>
                                            <p:tgtEl>
                                              <p:spTgt spid="12"/>
                                            </p:tgtEl>
                                            <p:attrNameLst>
                                              <p:attrName>ppt_x</p:attrName>
                                            </p:attrNameLst>
                                          </p:cBhvr>
                                          <p:tavLst>
                                            <p:tav tm="0">
                                              <p:val>
                                                <p:strVal val="0-#ppt_w/2"/>
                                              </p:val>
                                            </p:tav>
                                            <p:tav tm="100000">
                                              <p:val>
                                                <p:strVal val="#ppt_x"/>
                                              </p:val>
                                            </p:tav>
                                          </p:tavLst>
                                        </p:anim>
                                        <p:anim calcmode="lin" valueType="num" p14:bounceEnd="64000">
                                          <p:cBhvr additive="base">
                                            <p:cTn id="36" dur="2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8" grpId="0"/>
          <p:bldP spid="19" grpId="0"/>
          <p:bldP spid="2"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3000" fill="hold"/>
                                            <p:tgtEl>
                                              <p:spTgt spid="7"/>
                                            </p:tgtEl>
                                            <p:attrNameLst>
                                              <p:attrName>ppt_x</p:attrName>
                                            </p:attrNameLst>
                                          </p:cBhvr>
                                          <p:tavLst>
                                            <p:tav tm="0">
                                              <p:val>
                                                <p:strVal val="#ppt_x"/>
                                              </p:val>
                                            </p:tav>
                                            <p:tav tm="100000">
                                              <p:val>
                                                <p:strVal val="#ppt_x"/>
                                              </p:val>
                                            </p:tav>
                                          </p:tavLst>
                                        </p:anim>
                                        <p:anim calcmode="lin" valueType="num">
                                          <p:cBhvr additive="base">
                                            <p:cTn id="8" dur="30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2000" fill="hold"/>
                                            <p:tgtEl>
                                              <p:spTgt spid="13"/>
                                            </p:tgtEl>
                                            <p:attrNameLst>
                                              <p:attrName>ppt_x</p:attrName>
                                            </p:attrNameLst>
                                          </p:cBhvr>
                                          <p:tavLst>
                                            <p:tav tm="0">
                                              <p:val>
                                                <p:strVal val="0-#ppt_w/2"/>
                                              </p:val>
                                            </p:tav>
                                            <p:tav tm="100000">
                                              <p:val>
                                                <p:strVal val="#ppt_x"/>
                                              </p:val>
                                            </p:tav>
                                          </p:tavLst>
                                        </p:anim>
                                        <p:anim calcmode="lin" valueType="num">
                                          <p:cBhvr additive="base">
                                            <p:cTn id="12" dur="20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fill="hold"/>
                                            <p:tgtEl>
                                              <p:spTgt spid="18"/>
                                            </p:tgtEl>
                                            <p:attrNameLst>
                                              <p:attrName>ppt_x</p:attrName>
                                            </p:attrNameLst>
                                          </p:cBhvr>
                                          <p:tavLst>
                                            <p:tav tm="0">
                                              <p:val>
                                                <p:strVal val="0-#ppt_w/2"/>
                                              </p:val>
                                            </p:tav>
                                            <p:tav tm="100000">
                                              <p:val>
                                                <p:strVal val="#ppt_x"/>
                                              </p:val>
                                            </p:tav>
                                          </p:tavLst>
                                        </p:anim>
                                        <p:anim calcmode="lin" valueType="num">
                                          <p:cBhvr additive="base">
                                            <p:cTn id="16" dur="10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fill="hold"/>
                                            <p:tgtEl>
                                              <p:spTgt spid="19"/>
                                            </p:tgtEl>
                                            <p:attrNameLst>
                                              <p:attrName>ppt_x</p:attrName>
                                            </p:attrNameLst>
                                          </p:cBhvr>
                                          <p:tavLst>
                                            <p:tav tm="0">
                                              <p:val>
                                                <p:strVal val="0-#ppt_w/2"/>
                                              </p:val>
                                            </p:tav>
                                            <p:tav tm="100000">
                                              <p:val>
                                                <p:strVal val="#ppt_x"/>
                                              </p:val>
                                            </p:tav>
                                          </p:tavLst>
                                        </p:anim>
                                        <p:anim calcmode="lin" valueType="num">
                                          <p:cBhvr additive="base">
                                            <p:cTn id="20" dur="1000" fill="hold"/>
                                            <p:tgtEl>
                                              <p:spTgt spid="19"/>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1000" fill="hold"/>
                                            <p:tgtEl>
                                              <p:spTgt spid="11"/>
                                            </p:tgtEl>
                                            <p:attrNameLst>
                                              <p:attrName>ppt_x</p:attrName>
                                            </p:attrNameLst>
                                          </p:cBhvr>
                                          <p:tavLst>
                                            <p:tav tm="0">
                                              <p:val>
                                                <p:strVal val="0-#ppt_w/2"/>
                                              </p:val>
                                            </p:tav>
                                            <p:tav tm="100000">
                                              <p:val>
                                                <p:strVal val="#ppt_x"/>
                                              </p:val>
                                            </p:tav>
                                          </p:tavLst>
                                        </p:anim>
                                        <p:anim calcmode="lin" valueType="num">
                                          <p:cBhvr additive="base">
                                            <p:cTn id="24" dur="1000" fill="hold"/>
                                            <p:tgtEl>
                                              <p:spTgt spid="11"/>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1000" fill="hold"/>
                                            <p:tgtEl>
                                              <p:spTgt spid="23"/>
                                            </p:tgtEl>
                                            <p:attrNameLst>
                                              <p:attrName>ppt_x</p:attrName>
                                            </p:attrNameLst>
                                          </p:cBhvr>
                                          <p:tavLst>
                                            <p:tav tm="0">
                                              <p:val>
                                                <p:strVal val="0-#ppt_w/2"/>
                                              </p:val>
                                            </p:tav>
                                            <p:tav tm="100000">
                                              <p:val>
                                                <p:strVal val="#ppt_x"/>
                                              </p:val>
                                            </p:tav>
                                          </p:tavLst>
                                        </p:anim>
                                        <p:anim calcmode="lin" valueType="num">
                                          <p:cBhvr additive="base">
                                            <p:cTn id="28" dur="1000" fill="hold"/>
                                            <p:tgtEl>
                                              <p:spTgt spid="23"/>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3000" fill="hold"/>
                                            <p:tgtEl>
                                              <p:spTgt spid="2"/>
                                            </p:tgtEl>
                                            <p:attrNameLst>
                                              <p:attrName>ppt_x</p:attrName>
                                            </p:attrNameLst>
                                          </p:cBhvr>
                                          <p:tavLst>
                                            <p:tav tm="0">
                                              <p:val>
                                                <p:strVal val="1+#ppt_w/2"/>
                                              </p:val>
                                            </p:tav>
                                            <p:tav tm="100000">
                                              <p:val>
                                                <p:strVal val="#ppt_x"/>
                                              </p:val>
                                            </p:tav>
                                          </p:tavLst>
                                        </p:anim>
                                        <p:anim calcmode="lin" valueType="num">
                                          <p:cBhvr additive="base">
                                            <p:cTn id="32" dur="3000" fill="hold"/>
                                            <p:tgtEl>
                                              <p:spTgt spid="2"/>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2000" fill="hold"/>
                                            <p:tgtEl>
                                              <p:spTgt spid="12"/>
                                            </p:tgtEl>
                                            <p:attrNameLst>
                                              <p:attrName>ppt_x</p:attrName>
                                            </p:attrNameLst>
                                          </p:cBhvr>
                                          <p:tavLst>
                                            <p:tav tm="0">
                                              <p:val>
                                                <p:strVal val="0-#ppt_w/2"/>
                                              </p:val>
                                            </p:tav>
                                            <p:tav tm="100000">
                                              <p:val>
                                                <p:strVal val="#ppt_x"/>
                                              </p:val>
                                            </p:tav>
                                          </p:tavLst>
                                        </p:anim>
                                        <p:anim calcmode="lin" valueType="num">
                                          <p:cBhvr additive="base">
                                            <p:cTn id="36" dur="2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8" grpId="0"/>
          <p:bldP spid="19" grpId="0"/>
          <p:bldP spid="2" grpId="0" animBg="1"/>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4" name="PA_库_文本框 14"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txBox="1"/>
          <p:nvPr>
            <p:custDataLst>
              <p:tags r:id="rId1"/>
            </p:custDataLst>
          </p:nvPr>
        </p:nvSpPr>
        <p:spPr>
          <a:xfrm>
            <a:off x="7754797" y="0"/>
            <a:ext cx="400110" cy="6858000"/>
          </a:xfrm>
          <a:prstGeom prst="rect">
            <a:avLst/>
          </a:prstGeom>
          <a:noFill/>
        </p:spPr>
        <p:txBody>
          <a:bodyPr vert="eaVert" wrap="square" rtlCol="0">
            <a:spAutoFit/>
          </a:bodyPr>
          <a:lstStyle/>
          <a:p>
            <a:pPr algn="dist"/>
            <a:r>
              <a:rPr lang="zh-CN" altLang="en-US" sz="1400" dirty="0">
                <a:solidFill>
                  <a:schemeClr val="bg1"/>
                </a:solidFill>
                <a:latin typeface="方正清刻本悦宋简体" panose="02000000000000000000" pitchFamily="2" charset="-122"/>
                <a:ea typeface="方正清刻本悦宋简体" panose="02000000000000000000" pitchFamily="2" charset="-122"/>
              </a:rPr>
              <a:t>涵盖后期各朝代的各类文化学术</a:t>
            </a:r>
          </a:p>
        </p:txBody>
      </p:sp>
      <p:sp>
        <p:nvSpPr>
          <p:cNvPr id="5" name="PA_库_文本框 16"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txBox="1"/>
          <p:nvPr>
            <p:custDataLst>
              <p:tags r:id="rId2"/>
            </p:custDataLst>
          </p:nvPr>
        </p:nvSpPr>
        <p:spPr>
          <a:xfrm>
            <a:off x="5350622" y="1125805"/>
            <a:ext cx="1538883" cy="4606389"/>
          </a:xfrm>
          <a:prstGeom prst="rect">
            <a:avLst/>
          </a:prstGeom>
          <a:noFill/>
        </p:spPr>
        <p:txBody>
          <a:bodyPr vert="eaVert" wrap="none" rtlCol="0">
            <a:spAutoFit/>
          </a:bodyPr>
          <a:lstStyle/>
          <a:p>
            <a:r>
              <a:rPr lang="zh-CN" altLang="en-US" sz="8800" dirty="0">
                <a:solidFill>
                  <a:schemeClr val="bg1"/>
                </a:solidFill>
                <a:latin typeface="叶根友特楷简体" panose="02010601030101010101" pitchFamily="2" charset="-122"/>
                <a:ea typeface="叶根友特楷简体" panose="02010601030101010101" pitchFamily="2" charset="-122"/>
              </a:rPr>
              <a:t>第叁部分</a:t>
            </a:r>
          </a:p>
        </p:txBody>
      </p:sp>
      <p:sp>
        <p:nvSpPr>
          <p:cNvPr id="6" name="PA_库_文本框 14"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txBox="1"/>
          <p:nvPr>
            <p:custDataLst>
              <p:tags r:id="rId3"/>
            </p:custDataLst>
          </p:nvPr>
        </p:nvSpPr>
        <p:spPr>
          <a:xfrm>
            <a:off x="4085221" y="0"/>
            <a:ext cx="400110" cy="6858000"/>
          </a:xfrm>
          <a:prstGeom prst="rect">
            <a:avLst/>
          </a:prstGeom>
          <a:noFill/>
        </p:spPr>
        <p:txBody>
          <a:bodyPr vert="eaVert" wrap="square" rtlCol="0">
            <a:spAutoFit/>
          </a:bodyPr>
          <a:lstStyle/>
          <a:p>
            <a:pPr algn="dist"/>
            <a:r>
              <a:rPr lang="zh-CN" altLang="en-US" sz="1400" dirty="0">
                <a:solidFill>
                  <a:schemeClr val="bg1"/>
                </a:solidFill>
                <a:latin typeface="方正清刻本悦宋简体" panose="02000000000000000000" pitchFamily="2" charset="-122"/>
                <a:ea typeface="方正清刻本悦宋简体" panose="02000000000000000000" pitchFamily="2" charset="-122"/>
              </a:rPr>
              <a:t>以先秦的经典及诸子百家为根基</a:t>
            </a:r>
          </a:p>
        </p:txBody>
      </p:sp>
      <p:sp>
        <p:nvSpPr>
          <p:cNvPr id="2" name="e7d195523061f1c0"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hidden="1"/>
          <p:cNvSpPr txBox="1"/>
          <p:nvPr/>
        </p:nvSpPr>
        <p:spPr>
          <a:xfrm>
            <a:off x="-355600" y="1803400"/>
            <a:ext cx="262251"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a:t>
            </a:r>
            <a:endParaRPr lang="zh-CN" altLang="en-US" sz="100"/>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ppt_x"/>
                                          </p:val>
                                        </p:tav>
                                        <p:tav tm="100000">
                                          <p:val>
                                            <p:strVal val="#ppt_x"/>
                                          </p:val>
                                        </p:tav>
                                      </p:tavLst>
                                    </p:anim>
                                    <p:anim calcmode="lin" valueType="num">
                                      <p:cBhvr additive="base">
                                        <p:cTn id="12" dur="150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500" fill="hold"/>
                                        <p:tgtEl>
                                          <p:spTgt spid="6"/>
                                        </p:tgtEl>
                                        <p:attrNameLst>
                                          <p:attrName>ppt_x</p:attrName>
                                        </p:attrNameLst>
                                      </p:cBhvr>
                                      <p:tavLst>
                                        <p:tav tm="0">
                                          <p:val>
                                            <p:strVal val="#ppt_x"/>
                                          </p:val>
                                        </p:tav>
                                        <p:tav tm="100000">
                                          <p:val>
                                            <p:strVal val="#ppt_x"/>
                                          </p:val>
                                        </p:tav>
                                      </p:tavLst>
                                    </p:anim>
                                    <p:anim calcmode="lin" valueType="num">
                                      <p:cBhvr additive="base">
                                        <p:cTn id="16" dur="1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6"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7E6D5"/>
        </a:solidFill>
        <a:effectLst/>
      </p:bgPr>
    </p:bg>
    <p:spTree>
      <p:nvGrpSpPr>
        <p:cNvPr id="1" name=""/>
        <p:cNvGrpSpPr/>
        <p:nvPr/>
      </p:nvGrpSpPr>
      <p:grpSpPr>
        <a:xfrm>
          <a:off x="0" y="0"/>
          <a:ext cx="0" cy="0"/>
          <a:chOff x="0" y="0"/>
          <a:chExt cx="0" cy="0"/>
        </a:xfrm>
      </p:grpSpPr>
      <p:pic>
        <p:nvPicPr>
          <p:cNvPr id="14" name="图片 13"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674" y="0"/>
            <a:ext cx="4114799" cy="6858000"/>
          </a:xfrm>
          <a:prstGeom prst="rect">
            <a:avLst/>
          </a:prstGeom>
        </p:spPr>
      </p:pic>
      <p:pic>
        <p:nvPicPr>
          <p:cNvPr id="1031" name="Picture 7"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flipH="1" flipV="1">
            <a:off x="-3754868" y="2356907"/>
            <a:ext cx="6034699" cy="3394517"/>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p:nvPr/>
        </p:nvSpPr>
        <p:spPr>
          <a:xfrm>
            <a:off x="2255573" y="1374674"/>
            <a:ext cx="8352928" cy="4224469"/>
          </a:xfrm>
          <a:prstGeom prst="rect">
            <a:avLst/>
          </a:prstGeom>
          <a:solidFill>
            <a:schemeClr val="bg1"/>
          </a:solidFill>
          <a:ln>
            <a:noFill/>
          </a:ln>
          <a:effectLst>
            <a:outerShdw blurRad="1524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矩形 12"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p:nvPr/>
        </p:nvSpPr>
        <p:spPr>
          <a:xfrm>
            <a:off x="1679509" y="1374673"/>
            <a:ext cx="7488832" cy="3456384"/>
          </a:xfrm>
          <a:prstGeom prst="rect">
            <a:avLst/>
          </a:prstGeom>
          <a:solidFill>
            <a:srgbClr val="4B6166"/>
          </a:solidFill>
          <a:ln>
            <a:noFill/>
          </a:ln>
          <a:effectLst>
            <a:outerShdw blurRad="1524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文本框 14"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txBox="1"/>
          <p:nvPr/>
        </p:nvSpPr>
        <p:spPr>
          <a:xfrm>
            <a:off x="4339537" y="2425341"/>
            <a:ext cx="615425" cy="1502976"/>
          </a:xfrm>
          <a:prstGeom prst="rect">
            <a:avLst/>
          </a:prstGeom>
          <a:noFill/>
        </p:spPr>
        <p:txBody>
          <a:bodyPr vert="eaVert" wrap="none" rtlCol="0">
            <a:spAutoFit/>
          </a:bodyPr>
          <a:lstStyle>
            <a:defPPr>
              <a:defRPr lang="zh-CN"/>
            </a:defPPr>
            <a:lvl1pPr>
              <a:defRPr sz="2800">
                <a:latin typeface="方正清刻本悦宋简体" panose="02000000000000000000" pitchFamily="2" charset="-122"/>
                <a:ea typeface="方正清刻本悦宋简体" panose="02000000000000000000" pitchFamily="2" charset="-122"/>
              </a:defRPr>
            </a:lvl1pPr>
          </a:lstStyle>
          <a:p>
            <a:pPr defTabSz="608965"/>
            <a:r>
              <a:rPr lang="zh-CN" altLang="en-US" sz="2800" b="1" dirty="0">
                <a:solidFill>
                  <a:schemeClr val="bg1"/>
                </a:solidFill>
              </a:rPr>
              <a:t>明清实学</a:t>
            </a:r>
          </a:p>
        </p:txBody>
      </p:sp>
      <p:sp>
        <p:nvSpPr>
          <p:cNvPr id="16" name="文本框 15"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txBox="1"/>
          <p:nvPr/>
        </p:nvSpPr>
        <p:spPr>
          <a:xfrm>
            <a:off x="2729991" y="2382061"/>
            <a:ext cx="1661993" cy="1589537"/>
          </a:xfrm>
          <a:prstGeom prst="rect">
            <a:avLst/>
          </a:prstGeom>
          <a:noFill/>
        </p:spPr>
        <p:txBody>
          <a:bodyPr vert="eaVert" wrap="square" rtlCol="0">
            <a:spAutoFit/>
          </a:bodyPr>
          <a:lstStyle/>
          <a:p>
            <a:pPr defTabSz="608965">
              <a:lnSpc>
                <a:spcPct val="150000"/>
              </a:lnSpc>
            </a:pPr>
            <a:r>
              <a:rPr lang="zh-CN" altLang="en-US" sz="1600" dirty="0">
                <a:solidFill>
                  <a:schemeClr val="bg1"/>
                </a:solidFill>
                <a:latin typeface="方正清刻本悦宋简体" panose="02000000000000000000" pitchFamily="2" charset="-122"/>
                <a:ea typeface="方正清刻本悦宋简体" panose="02000000000000000000" pitchFamily="2" charset="-122"/>
              </a:rPr>
              <a:t>其内涵的形成有一个历史演变过程。宋明时期反对佛学与道学。</a:t>
            </a:r>
          </a:p>
        </p:txBody>
      </p:sp>
      <p:sp>
        <p:nvSpPr>
          <p:cNvPr id="21" name="矩形 20"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p:nvPr/>
        </p:nvSpPr>
        <p:spPr>
          <a:xfrm>
            <a:off x="7352766" y="1456547"/>
            <a:ext cx="2209800" cy="3181350"/>
          </a:xfrm>
          <a:prstGeom prst="rect">
            <a:avLst/>
          </a:prstGeom>
          <a:solidFill>
            <a:srgbClr val="D7E6D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方正清刻本悦宋简体" panose="02000000000000000000" pitchFamily="2" charset="-122"/>
              <a:ea typeface="方正清刻本悦宋简体" panose="02000000000000000000" pitchFamily="2" charset="-122"/>
            </a:endParaRPr>
          </a:p>
        </p:txBody>
      </p:sp>
      <p:sp>
        <p:nvSpPr>
          <p:cNvPr id="22" name="矩形 21"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p:nvPr/>
        </p:nvSpPr>
        <p:spPr>
          <a:xfrm>
            <a:off x="8476716" y="1593727"/>
            <a:ext cx="615553" cy="2847320"/>
          </a:xfrm>
          <a:prstGeom prst="rect">
            <a:avLst/>
          </a:prstGeom>
          <a:ln>
            <a:noFill/>
          </a:ln>
        </p:spPr>
        <p:txBody>
          <a:bodyPr vert="eaVert" wrap="square">
            <a:spAutoFit/>
          </a:bodyPr>
          <a:lstStyle/>
          <a:p>
            <a:pPr algn="ctr"/>
            <a:r>
              <a:rPr lang="zh-CN" altLang="en-US" sz="2800" spc="-300" dirty="0">
                <a:latin typeface="方正清刻本悦宋简体" panose="02000000000000000000" pitchFamily="2" charset="-122"/>
                <a:ea typeface="方正清刻本悦宋简体" panose="02000000000000000000" pitchFamily="2" charset="-122"/>
              </a:rPr>
              <a:t>明清实学</a:t>
            </a:r>
            <a:endParaRPr lang="en-US" altLang="zh-CN" sz="2800" spc="-300" dirty="0">
              <a:latin typeface="方正清刻本悦宋简体" panose="02000000000000000000" pitchFamily="2" charset="-122"/>
              <a:ea typeface="方正清刻本悦宋简体" panose="02000000000000000000" pitchFamily="2" charset="-122"/>
            </a:endParaRPr>
          </a:p>
        </p:txBody>
      </p:sp>
      <p:sp>
        <p:nvSpPr>
          <p:cNvPr id="24" name="矩形 23"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p:nvPr/>
        </p:nvSpPr>
        <p:spPr>
          <a:xfrm>
            <a:off x="7487485" y="1756008"/>
            <a:ext cx="1107996" cy="2685039"/>
          </a:xfrm>
          <a:prstGeom prst="rect">
            <a:avLst/>
          </a:prstGeom>
        </p:spPr>
        <p:txBody>
          <a:bodyPr vert="eaVert" wrap="square">
            <a:spAutoFit/>
          </a:bodyPr>
          <a:lstStyle/>
          <a:p>
            <a:pPr>
              <a:lnSpc>
                <a:spcPct val="150000"/>
              </a:lnSpc>
            </a:pPr>
            <a:r>
              <a:rPr lang="zh-CN" altLang="en-US" sz="800" dirty="0">
                <a:latin typeface="方正清刻本悦宋简体" panose="02000000000000000000" pitchFamily="2" charset="-122"/>
                <a:ea typeface="方正清刻本悦宋简体" panose="02000000000000000000" pitchFamily="2" charset="-122"/>
              </a:rPr>
              <a:t>实学有自己的本体论、认识论、方法论，有自己的价值观、伦理观、社会观等理论体系和概念体系以佛道为</a:t>
            </a:r>
            <a:r>
              <a:rPr lang="en-US" altLang="zh-CN" sz="800" dirty="0">
                <a:latin typeface="方正清刻本悦宋简体" panose="02000000000000000000" pitchFamily="2" charset="-122"/>
                <a:ea typeface="方正清刻本悦宋简体" panose="02000000000000000000" pitchFamily="2" charset="-122"/>
              </a:rPr>
              <a:t>"</a:t>
            </a:r>
            <a:r>
              <a:rPr lang="zh-CN" altLang="en-US" sz="800" dirty="0">
                <a:latin typeface="方正清刻本悦宋简体" panose="02000000000000000000" pitchFamily="2" charset="-122"/>
                <a:ea typeface="方正清刻本悦宋简体" panose="02000000000000000000" pitchFamily="2" charset="-122"/>
              </a:rPr>
              <a:t>虚学</a:t>
            </a:r>
            <a:r>
              <a:rPr lang="en-US" altLang="zh-CN" sz="800" dirty="0">
                <a:latin typeface="方正清刻本悦宋简体" panose="02000000000000000000" pitchFamily="2" charset="-122"/>
                <a:ea typeface="方正清刻本悦宋简体" panose="02000000000000000000" pitchFamily="2" charset="-122"/>
              </a:rPr>
              <a:t>"</a:t>
            </a:r>
            <a:r>
              <a:rPr lang="zh-CN" altLang="en-US" sz="800" dirty="0">
                <a:latin typeface="方正清刻本悦宋简体" panose="02000000000000000000" pitchFamily="2" charset="-122"/>
                <a:ea typeface="方正清刻本悦宋简体" panose="02000000000000000000" pitchFamily="2" charset="-122"/>
              </a:rPr>
              <a:t>；明清之际反对理学、心学的空谈心性，以理学、心学末流为“虚学”，实学作为儒学特殊理论形态成为社会主要思潮。。</a:t>
            </a:r>
            <a:endParaRPr lang="en-US" altLang="zh-CN" sz="800" dirty="0">
              <a:latin typeface="方正清刻本悦宋简体" panose="02000000000000000000" pitchFamily="2" charset="-122"/>
              <a:ea typeface="方正清刻本悦宋简体" panose="02000000000000000000" pitchFamily="2" charset="-122"/>
            </a:endParaRPr>
          </a:p>
        </p:txBody>
      </p:sp>
      <p:sp>
        <p:nvSpPr>
          <p:cNvPr id="2" name="e7d195523061f1c0"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hidden="1"/>
          <p:cNvSpPr txBox="1"/>
          <p:nvPr/>
        </p:nvSpPr>
        <p:spPr>
          <a:xfrm>
            <a:off x="-355600" y="1803400"/>
            <a:ext cx="262251"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a:t>
            </a:r>
            <a:endParaRPr lang="zh-CN" altLang="en-US" sz="100"/>
          </a:p>
        </p:txBody>
      </p:sp>
    </p:spTree>
  </p:cSld>
  <p:clrMapOvr>
    <a:masterClrMapping/>
  </p:clrMapOvr>
  <p:transition spd="slow" advClick="0"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14:presetBounceEnd="64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64000">
                                          <p:cBhvr additive="base">
                                            <p:cTn id="7" dur="3000" fill="hold"/>
                                            <p:tgtEl>
                                              <p:spTgt spid="7"/>
                                            </p:tgtEl>
                                            <p:attrNameLst>
                                              <p:attrName>ppt_x</p:attrName>
                                            </p:attrNameLst>
                                          </p:cBhvr>
                                          <p:tavLst>
                                            <p:tav tm="0">
                                              <p:val>
                                                <p:strVal val="#ppt_x"/>
                                              </p:val>
                                            </p:tav>
                                            <p:tav tm="100000">
                                              <p:val>
                                                <p:strVal val="#ppt_x"/>
                                              </p:val>
                                            </p:tav>
                                          </p:tavLst>
                                        </p:anim>
                                        <p:anim calcmode="lin" valueType="num" p14:bounceEnd="64000">
                                          <p:cBhvr additive="base">
                                            <p:cTn id="8" dur="30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8" fill="hold" grpId="0" nodeType="withEffect" p14:presetBounceEnd="42000">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14:bounceEnd="42000">
                                          <p:cBhvr additive="base">
                                            <p:cTn id="11" dur="2000" fill="hold"/>
                                            <p:tgtEl>
                                              <p:spTgt spid="13"/>
                                            </p:tgtEl>
                                            <p:attrNameLst>
                                              <p:attrName>ppt_x</p:attrName>
                                            </p:attrNameLst>
                                          </p:cBhvr>
                                          <p:tavLst>
                                            <p:tav tm="0">
                                              <p:val>
                                                <p:strVal val="0-#ppt_w/2"/>
                                              </p:val>
                                            </p:tav>
                                            <p:tav tm="100000">
                                              <p:val>
                                                <p:strVal val="#ppt_x"/>
                                              </p:val>
                                            </p:tav>
                                          </p:tavLst>
                                        </p:anim>
                                        <p:anim calcmode="lin" valueType="num" p14:bounceEnd="42000">
                                          <p:cBhvr additive="base">
                                            <p:cTn id="12" dur="20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64000">
                                      <p:stCondLst>
                                        <p:cond delay="0"/>
                                      </p:stCondLst>
                                      <p:childTnLst>
                                        <p:set>
                                          <p:cBhvr>
                                            <p:cTn id="14" dur="1" fill="hold">
                                              <p:stCondLst>
                                                <p:cond delay="0"/>
                                              </p:stCondLst>
                                            </p:cTn>
                                            <p:tgtEl>
                                              <p:spTgt spid="1031"/>
                                            </p:tgtEl>
                                            <p:attrNameLst>
                                              <p:attrName>style.visibility</p:attrName>
                                            </p:attrNameLst>
                                          </p:cBhvr>
                                          <p:to>
                                            <p:strVal val="visible"/>
                                          </p:to>
                                        </p:set>
                                        <p:anim calcmode="lin" valueType="num" p14:bounceEnd="64000">
                                          <p:cBhvr additive="base">
                                            <p:cTn id="15" dur="2000" fill="hold"/>
                                            <p:tgtEl>
                                              <p:spTgt spid="1031"/>
                                            </p:tgtEl>
                                            <p:attrNameLst>
                                              <p:attrName>ppt_x</p:attrName>
                                            </p:attrNameLst>
                                          </p:cBhvr>
                                          <p:tavLst>
                                            <p:tav tm="0">
                                              <p:val>
                                                <p:strVal val="0-#ppt_w/2"/>
                                              </p:val>
                                            </p:tav>
                                            <p:tav tm="100000">
                                              <p:val>
                                                <p:strVal val="#ppt_x"/>
                                              </p:val>
                                            </p:tav>
                                          </p:tavLst>
                                        </p:anim>
                                        <p:anim calcmode="lin" valueType="num" p14:bounceEnd="64000">
                                          <p:cBhvr additive="base">
                                            <p:cTn id="16" dur="2000" fill="hold"/>
                                            <p:tgtEl>
                                              <p:spTgt spid="1031"/>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47" presetClass="entr" presetSubtype="0"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1000"/>
                                            <p:tgtEl>
                                              <p:spTgt spid="15"/>
                                            </p:tgtEl>
                                          </p:cBhvr>
                                        </p:animEffect>
                                        <p:anim calcmode="lin" valueType="num">
                                          <p:cBhvr>
                                            <p:cTn id="21" dur="1000" fill="hold"/>
                                            <p:tgtEl>
                                              <p:spTgt spid="15"/>
                                            </p:tgtEl>
                                            <p:attrNameLst>
                                              <p:attrName>ppt_x</p:attrName>
                                            </p:attrNameLst>
                                          </p:cBhvr>
                                          <p:tavLst>
                                            <p:tav tm="0">
                                              <p:val>
                                                <p:strVal val="#ppt_x"/>
                                              </p:val>
                                            </p:tav>
                                            <p:tav tm="100000">
                                              <p:val>
                                                <p:strVal val="#ppt_x"/>
                                              </p:val>
                                            </p:tav>
                                          </p:tavLst>
                                        </p:anim>
                                        <p:anim calcmode="lin" valueType="num">
                                          <p:cBhvr>
                                            <p:cTn id="22" dur="1000" fill="hold"/>
                                            <p:tgtEl>
                                              <p:spTgt spid="15"/>
                                            </p:tgtEl>
                                            <p:attrNameLst>
                                              <p:attrName>ppt_y</p:attrName>
                                            </p:attrNameLst>
                                          </p:cBhvr>
                                          <p:tavLst>
                                            <p:tav tm="0">
                                              <p:val>
                                                <p:strVal val="#ppt_y-.1"/>
                                              </p:val>
                                            </p:tav>
                                            <p:tav tm="100000">
                                              <p:val>
                                                <p:strVal val="#ppt_y"/>
                                              </p:val>
                                            </p:tav>
                                          </p:tavLst>
                                        </p:anim>
                                      </p:childTnLst>
                                    </p:cTn>
                                  </p:par>
                                </p:childTnLst>
                              </p:cTn>
                            </p:par>
                            <p:par>
                              <p:cTn id="23" fill="hold">
                                <p:stCondLst>
                                  <p:cond delay="4000"/>
                                </p:stCondLst>
                                <p:childTnLst>
                                  <p:par>
                                    <p:cTn id="24" presetID="47" presetClass="entr" presetSubtype="0"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1000"/>
                                            <p:tgtEl>
                                              <p:spTgt spid="16"/>
                                            </p:tgtEl>
                                          </p:cBhvr>
                                        </p:animEffect>
                                        <p:anim calcmode="lin" valueType="num">
                                          <p:cBhvr>
                                            <p:cTn id="27" dur="1000" fill="hold"/>
                                            <p:tgtEl>
                                              <p:spTgt spid="16"/>
                                            </p:tgtEl>
                                            <p:attrNameLst>
                                              <p:attrName>ppt_x</p:attrName>
                                            </p:attrNameLst>
                                          </p:cBhvr>
                                          <p:tavLst>
                                            <p:tav tm="0">
                                              <p:val>
                                                <p:strVal val="#ppt_x"/>
                                              </p:val>
                                            </p:tav>
                                            <p:tav tm="100000">
                                              <p:val>
                                                <p:strVal val="#ppt_x"/>
                                              </p:val>
                                            </p:tav>
                                          </p:tavLst>
                                        </p:anim>
                                        <p:anim calcmode="lin" valueType="num">
                                          <p:cBhvr>
                                            <p:cTn id="28" dur="1000" fill="hold"/>
                                            <p:tgtEl>
                                              <p:spTgt spid="16"/>
                                            </p:tgtEl>
                                            <p:attrNameLst>
                                              <p:attrName>ppt_y</p:attrName>
                                            </p:attrNameLst>
                                          </p:cBhvr>
                                          <p:tavLst>
                                            <p:tav tm="0">
                                              <p:val>
                                                <p:strVal val="#ppt_y-.1"/>
                                              </p:val>
                                            </p:tav>
                                            <p:tav tm="100000">
                                              <p:val>
                                                <p:strVal val="#ppt_y"/>
                                              </p:val>
                                            </p:tav>
                                          </p:tavLst>
                                        </p:anim>
                                      </p:childTnLst>
                                    </p:cTn>
                                  </p:par>
                                  <p:par>
                                    <p:cTn id="29" presetID="21" presetClass="entr" presetSubtype="1"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heel(1)">
                                          <p:cBhvr>
                                            <p:cTn id="31" dur="2000"/>
                                            <p:tgtEl>
                                              <p:spTgt spid="21"/>
                                            </p:tgtEl>
                                          </p:cBhvr>
                                        </p:animEffect>
                                      </p:childTnLst>
                                    </p:cTn>
                                  </p:par>
                                  <p:par>
                                    <p:cTn id="32" presetID="21" presetClass="entr" presetSubtype="1"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heel(1)">
                                          <p:cBhvr>
                                            <p:cTn id="34" dur="2000"/>
                                            <p:tgtEl>
                                              <p:spTgt spid="22"/>
                                            </p:tgtEl>
                                          </p:cBhvr>
                                        </p:animEffect>
                                      </p:childTnLst>
                                    </p:cTn>
                                  </p:par>
                                  <p:par>
                                    <p:cTn id="35" presetID="21" presetClass="entr" presetSubtype="1"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heel(1)">
                                          <p:cBhvr>
                                            <p:cTn id="37"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5" grpId="0"/>
          <p:bldP spid="16" grpId="0"/>
          <p:bldP spid="21" grpId="0" animBg="1"/>
          <p:bldP spid="22" grpId="0"/>
          <p:bldP spid="2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3000" fill="hold"/>
                                            <p:tgtEl>
                                              <p:spTgt spid="7"/>
                                            </p:tgtEl>
                                            <p:attrNameLst>
                                              <p:attrName>ppt_x</p:attrName>
                                            </p:attrNameLst>
                                          </p:cBhvr>
                                          <p:tavLst>
                                            <p:tav tm="0">
                                              <p:val>
                                                <p:strVal val="#ppt_x"/>
                                              </p:val>
                                            </p:tav>
                                            <p:tav tm="100000">
                                              <p:val>
                                                <p:strVal val="#ppt_x"/>
                                              </p:val>
                                            </p:tav>
                                          </p:tavLst>
                                        </p:anim>
                                        <p:anim calcmode="lin" valueType="num">
                                          <p:cBhvr additive="base">
                                            <p:cTn id="8" dur="30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2000" fill="hold"/>
                                            <p:tgtEl>
                                              <p:spTgt spid="13"/>
                                            </p:tgtEl>
                                            <p:attrNameLst>
                                              <p:attrName>ppt_x</p:attrName>
                                            </p:attrNameLst>
                                          </p:cBhvr>
                                          <p:tavLst>
                                            <p:tav tm="0">
                                              <p:val>
                                                <p:strVal val="0-#ppt_w/2"/>
                                              </p:val>
                                            </p:tav>
                                            <p:tav tm="100000">
                                              <p:val>
                                                <p:strVal val="#ppt_x"/>
                                              </p:val>
                                            </p:tav>
                                          </p:tavLst>
                                        </p:anim>
                                        <p:anim calcmode="lin" valueType="num">
                                          <p:cBhvr additive="base">
                                            <p:cTn id="12" dur="20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031"/>
                                            </p:tgtEl>
                                            <p:attrNameLst>
                                              <p:attrName>style.visibility</p:attrName>
                                            </p:attrNameLst>
                                          </p:cBhvr>
                                          <p:to>
                                            <p:strVal val="visible"/>
                                          </p:to>
                                        </p:set>
                                        <p:anim calcmode="lin" valueType="num">
                                          <p:cBhvr additive="base">
                                            <p:cTn id="15" dur="2000" fill="hold"/>
                                            <p:tgtEl>
                                              <p:spTgt spid="1031"/>
                                            </p:tgtEl>
                                            <p:attrNameLst>
                                              <p:attrName>ppt_x</p:attrName>
                                            </p:attrNameLst>
                                          </p:cBhvr>
                                          <p:tavLst>
                                            <p:tav tm="0">
                                              <p:val>
                                                <p:strVal val="0-#ppt_w/2"/>
                                              </p:val>
                                            </p:tav>
                                            <p:tav tm="100000">
                                              <p:val>
                                                <p:strVal val="#ppt_x"/>
                                              </p:val>
                                            </p:tav>
                                          </p:tavLst>
                                        </p:anim>
                                        <p:anim calcmode="lin" valueType="num">
                                          <p:cBhvr additive="base">
                                            <p:cTn id="16" dur="2000" fill="hold"/>
                                            <p:tgtEl>
                                              <p:spTgt spid="1031"/>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47" presetClass="entr" presetSubtype="0"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1000"/>
                                            <p:tgtEl>
                                              <p:spTgt spid="15"/>
                                            </p:tgtEl>
                                          </p:cBhvr>
                                        </p:animEffect>
                                        <p:anim calcmode="lin" valueType="num">
                                          <p:cBhvr>
                                            <p:cTn id="21" dur="1000" fill="hold"/>
                                            <p:tgtEl>
                                              <p:spTgt spid="15"/>
                                            </p:tgtEl>
                                            <p:attrNameLst>
                                              <p:attrName>ppt_x</p:attrName>
                                            </p:attrNameLst>
                                          </p:cBhvr>
                                          <p:tavLst>
                                            <p:tav tm="0">
                                              <p:val>
                                                <p:strVal val="#ppt_x"/>
                                              </p:val>
                                            </p:tav>
                                            <p:tav tm="100000">
                                              <p:val>
                                                <p:strVal val="#ppt_x"/>
                                              </p:val>
                                            </p:tav>
                                          </p:tavLst>
                                        </p:anim>
                                        <p:anim calcmode="lin" valueType="num">
                                          <p:cBhvr>
                                            <p:cTn id="22" dur="1000" fill="hold"/>
                                            <p:tgtEl>
                                              <p:spTgt spid="15"/>
                                            </p:tgtEl>
                                            <p:attrNameLst>
                                              <p:attrName>ppt_y</p:attrName>
                                            </p:attrNameLst>
                                          </p:cBhvr>
                                          <p:tavLst>
                                            <p:tav tm="0">
                                              <p:val>
                                                <p:strVal val="#ppt_y-.1"/>
                                              </p:val>
                                            </p:tav>
                                            <p:tav tm="100000">
                                              <p:val>
                                                <p:strVal val="#ppt_y"/>
                                              </p:val>
                                            </p:tav>
                                          </p:tavLst>
                                        </p:anim>
                                      </p:childTnLst>
                                    </p:cTn>
                                  </p:par>
                                </p:childTnLst>
                              </p:cTn>
                            </p:par>
                            <p:par>
                              <p:cTn id="23" fill="hold">
                                <p:stCondLst>
                                  <p:cond delay="4000"/>
                                </p:stCondLst>
                                <p:childTnLst>
                                  <p:par>
                                    <p:cTn id="24" presetID="47" presetClass="entr" presetSubtype="0"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1000"/>
                                            <p:tgtEl>
                                              <p:spTgt spid="16"/>
                                            </p:tgtEl>
                                          </p:cBhvr>
                                        </p:animEffect>
                                        <p:anim calcmode="lin" valueType="num">
                                          <p:cBhvr>
                                            <p:cTn id="27" dur="1000" fill="hold"/>
                                            <p:tgtEl>
                                              <p:spTgt spid="16"/>
                                            </p:tgtEl>
                                            <p:attrNameLst>
                                              <p:attrName>ppt_x</p:attrName>
                                            </p:attrNameLst>
                                          </p:cBhvr>
                                          <p:tavLst>
                                            <p:tav tm="0">
                                              <p:val>
                                                <p:strVal val="#ppt_x"/>
                                              </p:val>
                                            </p:tav>
                                            <p:tav tm="100000">
                                              <p:val>
                                                <p:strVal val="#ppt_x"/>
                                              </p:val>
                                            </p:tav>
                                          </p:tavLst>
                                        </p:anim>
                                        <p:anim calcmode="lin" valueType="num">
                                          <p:cBhvr>
                                            <p:cTn id="28" dur="1000" fill="hold"/>
                                            <p:tgtEl>
                                              <p:spTgt spid="16"/>
                                            </p:tgtEl>
                                            <p:attrNameLst>
                                              <p:attrName>ppt_y</p:attrName>
                                            </p:attrNameLst>
                                          </p:cBhvr>
                                          <p:tavLst>
                                            <p:tav tm="0">
                                              <p:val>
                                                <p:strVal val="#ppt_y-.1"/>
                                              </p:val>
                                            </p:tav>
                                            <p:tav tm="100000">
                                              <p:val>
                                                <p:strVal val="#ppt_y"/>
                                              </p:val>
                                            </p:tav>
                                          </p:tavLst>
                                        </p:anim>
                                      </p:childTnLst>
                                    </p:cTn>
                                  </p:par>
                                  <p:par>
                                    <p:cTn id="29" presetID="21" presetClass="entr" presetSubtype="1"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heel(1)">
                                          <p:cBhvr>
                                            <p:cTn id="31" dur="2000"/>
                                            <p:tgtEl>
                                              <p:spTgt spid="21"/>
                                            </p:tgtEl>
                                          </p:cBhvr>
                                        </p:animEffect>
                                      </p:childTnLst>
                                    </p:cTn>
                                  </p:par>
                                  <p:par>
                                    <p:cTn id="32" presetID="21" presetClass="entr" presetSubtype="1"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heel(1)">
                                          <p:cBhvr>
                                            <p:cTn id="34" dur="2000"/>
                                            <p:tgtEl>
                                              <p:spTgt spid="22"/>
                                            </p:tgtEl>
                                          </p:cBhvr>
                                        </p:animEffect>
                                      </p:childTnLst>
                                    </p:cTn>
                                  </p:par>
                                  <p:par>
                                    <p:cTn id="35" presetID="21" presetClass="entr" presetSubtype="1"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heel(1)">
                                          <p:cBhvr>
                                            <p:cTn id="37"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5" grpId="0"/>
          <p:bldP spid="16" grpId="0"/>
          <p:bldP spid="21" grpId="0" animBg="1"/>
          <p:bldP spid="22" grpId="0"/>
          <p:bldP spid="24"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7E6D5"/>
        </a:solidFill>
        <a:effectLst/>
      </p:bgPr>
    </p:bg>
    <p:spTree>
      <p:nvGrpSpPr>
        <p:cNvPr id="1" name=""/>
        <p:cNvGrpSpPr/>
        <p:nvPr/>
      </p:nvGrpSpPr>
      <p:grpSpPr>
        <a:xfrm>
          <a:off x="0" y="0"/>
          <a:ext cx="0" cy="0"/>
          <a:chOff x="0" y="0"/>
          <a:chExt cx="0" cy="0"/>
        </a:xfrm>
      </p:grpSpPr>
      <p:pic>
        <p:nvPicPr>
          <p:cNvPr id="24" name="图片 23"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674" y="0"/>
            <a:ext cx="4114799" cy="6858000"/>
          </a:xfrm>
          <a:prstGeom prst="rect">
            <a:avLst/>
          </a:prstGeom>
        </p:spPr>
      </p:pic>
      <p:sp>
        <p:nvSpPr>
          <p:cNvPr id="7" name="矩形 6"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p:nvPr/>
        </p:nvSpPr>
        <p:spPr>
          <a:xfrm>
            <a:off x="1679509" y="1124744"/>
            <a:ext cx="8352928" cy="4224469"/>
          </a:xfrm>
          <a:prstGeom prst="rect">
            <a:avLst/>
          </a:prstGeom>
          <a:blipFill>
            <a:blip r:embed="rId4"/>
            <a:stretch>
              <a:fillRect/>
            </a:stretch>
          </a:blipFill>
          <a:ln>
            <a:noFill/>
          </a:ln>
          <a:effectLst>
            <a:outerShdw blurRad="1524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矩形 12"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p:nvPr/>
        </p:nvSpPr>
        <p:spPr>
          <a:xfrm rot="10800000">
            <a:off x="3119669" y="1892829"/>
            <a:ext cx="7488832" cy="3456384"/>
          </a:xfrm>
          <a:prstGeom prst="rect">
            <a:avLst/>
          </a:prstGeom>
          <a:solidFill>
            <a:schemeClr val="bg1"/>
          </a:solidFill>
          <a:ln>
            <a:noFill/>
          </a:ln>
          <a:effectLst>
            <a:outerShdw blurRad="1524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0" name="矩形 19"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p:nvPr/>
        </p:nvSpPr>
        <p:spPr>
          <a:xfrm>
            <a:off x="2255573" y="2190764"/>
            <a:ext cx="3600400" cy="3600400"/>
          </a:xfrm>
          <a:prstGeom prst="rect">
            <a:avLst/>
          </a:prstGeom>
          <a:solidFill>
            <a:srgbClr val="4B6166"/>
          </a:solidFill>
          <a:ln>
            <a:noFill/>
          </a:ln>
          <a:effectLst>
            <a:outerShdw blurRad="2159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1" name="组合 20"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GrpSpPr/>
          <p:nvPr/>
        </p:nvGrpSpPr>
        <p:grpSpPr>
          <a:xfrm>
            <a:off x="9048997" y="2283679"/>
            <a:ext cx="1145276" cy="2674681"/>
            <a:chOff x="7086572" y="1709678"/>
            <a:chExt cx="1145629" cy="2675506"/>
          </a:xfrm>
        </p:grpSpPr>
        <p:sp>
          <p:nvSpPr>
            <p:cNvPr id="22" name="文本框 21"/>
            <p:cNvSpPr txBox="1"/>
            <p:nvPr/>
          </p:nvSpPr>
          <p:spPr>
            <a:xfrm>
              <a:off x="7739606" y="1709678"/>
              <a:ext cx="492595" cy="1118600"/>
            </a:xfrm>
            <a:prstGeom prst="rect">
              <a:avLst/>
            </a:prstGeom>
            <a:noFill/>
            <a:ln>
              <a:noFill/>
            </a:ln>
          </p:spPr>
          <p:txBody>
            <a:bodyPr vert="eaVert" wrap="none" rtlCol="0">
              <a:spAutoFit/>
            </a:bodyPr>
            <a:lstStyle>
              <a:defPPr>
                <a:defRPr lang="zh-CN"/>
              </a:defPPr>
              <a:lvl1pPr>
                <a:defRPr sz="4400">
                  <a:latin typeface="方正清刻本悦宋简体" panose="02000000000000000000" pitchFamily="2" charset="-122"/>
                  <a:ea typeface="方正清刻本悦宋简体" panose="02000000000000000000" pitchFamily="2" charset="-122"/>
                </a:defRPr>
              </a:lvl1pPr>
            </a:lstStyle>
            <a:p>
              <a:pPr defTabSz="608965"/>
              <a:r>
                <a:rPr lang="zh-CN" altLang="en-US" sz="2000" dirty="0">
                  <a:solidFill>
                    <a:schemeClr val="bg2">
                      <a:lumMod val="50000"/>
                    </a:schemeClr>
                  </a:solidFill>
                </a:rPr>
                <a:t>明清实学</a:t>
              </a:r>
            </a:p>
          </p:txBody>
        </p:sp>
        <p:sp>
          <p:nvSpPr>
            <p:cNvPr id="23" name="文本框 22"/>
            <p:cNvSpPr txBox="1"/>
            <p:nvPr/>
          </p:nvSpPr>
          <p:spPr>
            <a:xfrm>
              <a:off x="7086572" y="1709678"/>
              <a:ext cx="738892" cy="2675506"/>
            </a:xfrm>
            <a:prstGeom prst="rect">
              <a:avLst/>
            </a:prstGeom>
            <a:noFill/>
          </p:spPr>
          <p:txBody>
            <a:bodyPr vert="eaVert" wrap="square" rtlCol="0">
              <a:spAutoFit/>
            </a:bodyPr>
            <a:lstStyle/>
            <a:p>
              <a:pPr defTabSz="608965">
                <a:lnSpc>
                  <a:spcPct val="150000"/>
                </a:lnSpc>
              </a:pPr>
              <a:r>
                <a:rPr lang="zh-CN" altLang="en-US" sz="1200" dirty="0">
                  <a:solidFill>
                    <a:schemeClr val="bg2">
                      <a:lumMod val="50000"/>
                    </a:schemeClr>
                  </a:solidFill>
                  <a:latin typeface="方正清刻本悦宋简体" panose="02000000000000000000" pitchFamily="2" charset="-122"/>
                  <a:ea typeface="方正清刻本悦宋简体" panose="02000000000000000000" pitchFamily="2" charset="-122"/>
                </a:rPr>
                <a:t> 立志打造一个解决国内设计素材质量参差不齐问题的设计作品网站</a:t>
              </a:r>
              <a:endParaRPr lang="en-US" altLang="zh-CN" sz="1200" dirty="0">
                <a:solidFill>
                  <a:schemeClr val="bg2">
                    <a:lumMod val="50000"/>
                  </a:schemeClr>
                </a:solidFill>
                <a:latin typeface="方正清刻本悦宋简体" panose="02000000000000000000" pitchFamily="2" charset="-122"/>
                <a:ea typeface="方正清刻本悦宋简体" panose="02000000000000000000" pitchFamily="2" charset="-122"/>
              </a:endParaRPr>
            </a:p>
          </p:txBody>
        </p:sp>
      </p:grpSp>
      <p:grpSp>
        <p:nvGrpSpPr>
          <p:cNvPr id="25" name="组合 24"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GrpSpPr/>
          <p:nvPr/>
        </p:nvGrpSpPr>
        <p:grpSpPr>
          <a:xfrm>
            <a:off x="7274012" y="2283679"/>
            <a:ext cx="1145276" cy="2674681"/>
            <a:chOff x="7086572" y="1709678"/>
            <a:chExt cx="1145629" cy="2675506"/>
          </a:xfrm>
        </p:grpSpPr>
        <p:sp>
          <p:nvSpPr>
            <p:cNvPr id="26" name="文本框 25"/>
            <p:cNvSpPr txBox="1"/>
            <p:nvPr/>
          </p:nvSpPr>
          <p:spPr>
            <a:xfrm>
              <a:off x="7739606" y="1709678"/>
              <a:ext cx="492595" cy="1118600"/>
            </a:xfrm>
            <a:prstGeom prst="rect">
              <a:avLst/>
            </a:prstGeom>
            <a:noFill/>
            <a:ln>
              <a:noFill/>
            </a:ln>
          </p:spPr>
          <p:txBody>
            <a:bodyPr vert="eaVert" wrap="none" rtlCol="0">
              <a:spAutoFit/>
            </a:bodyPr>
            <a:lstStyle>
              <a:defPPr>
                <a:defRPr lang="zh-CN"/>
              </a:defPPr>
              <a:lvl1pPr>
                <a:defRPr sz="4400">
                  <a:latin typeface="方正清刻本悦宋简体" panose="02000000000000000000" pitchFamily="2" charset="-122"/>
                  <a:ea typeface="方正清刻本悦宋简体" panose="02000000000000000000" pitchFamily="2" charset="-122"/>
                </a:defRPr>
              </a:lvl1pPr>
            </a:lstStyle>
            <a:p>
              <a:pPr defTabSz="608965"/>
              <a:r>
                <a:rPr lang="zh-CN" altLang="en-US" sz="2000" dirty="0">
                  <a:solidFill>
                    <a:schemeClr val="bg2">
                      <a:lumMod val="50000"/>
                    </a:schemeClr>
                  </a:solidFill>
                </a:rPr>
                <a:t>明清实学</a:t>
              </a:r>
            </a:p>
          </p:txBody>
        </p:sp>
        <p:sp>
          <p:nvSpPr>
            <p:cNvPr id="27" name="文本框 26"/>
            <p:cNvSpPr txBox="1"/>
            <p:nvPr/>
          </p:nvSpPr>
          <p:spPr>
            <a:xfrm>
              <a:off x="7086572" y="1709678"/>
              <a:ext cx="738892" cy="2675506"/>
            </a:xfrm>
            <a:prstGeom prst="rect">
              <a:avLst/>
            </a:prstGeom>
            <a:noFill/>
          </p:spPr>
          <p:txBody>
            <a:bodyPr vert="eaVert" wrap="square" rtlCol="0">
              <a:spAutoFit/>
            </a:bodyPr>
            <a:lstStyle/>
            <a:p>
              <a:pPr defTabSz="608965">
                <a:lnSpc>
                  <a:spcPct val="150000"/>
                </a:lnSpc>
              </a:pPr>
              <a:r>
                <a:rPr lang="zh-CN" altLang="en-US" sz="1200" dirty="0">
                  <a:solidFill>
                    <a:schemeClr val="bg2">
                      <a:lumMod val="50000"/>
                    </a:schemeClr>
                  </a:solidFill>
                  <a:latin typeface="方正清刻本悦宋简体" panose="02000000000000000000" pitchFamily="2" charset="-122"/>
                  <a:ea typeface="方正清刻本悦宋简体" panose="02000000000000000000" pitchFamily="2" charset="-122"/>
                </a:rPr>
                <a:t> 立志打造一个解决国内设计素材质量参差不齐问题的设计作品网站</a:t>
              </a:r>
              <a:endParaRPr lang="en-US" altLang="zh-CN" sz="1200" dirty="0">
                <a:solidFill>
                  <a:schemeClr val="bg2">
                    <a:lumMod val="50000"/>
                  </a:schemeClr>
                </a:solidFill>
                <a:latin typeface="方正清刻本悦宋简体" panose="02000000000000000000" pitchFamily="2" charset="-122"/>
                <a:ea typeface="方正清刻本悦宋简体" panose="02000000000000000000" pitchFamily="2" charset="-122"/>
              </a:endParaRPr>
            </a:p>
          </p:txBody>
        </p:sp>
      </p:grpSp>
      <p:grpSp>
        <p:nvGrpSpPr>
          <p:cNvPr id="28" name="组合 27"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GrpSpPr/>
          <p:nvPr/>
        </p:nvGrpSpPr>
        <p:grpSpPr>
          <a:xfrm>
            <a:off x="-29571" y="980000"/>
            <a:ext cx="6007545" cy="5282037"/>
            <a:chOff x="-2471" y="705633"/>
            <a:chExt cx="6007545" cy="5282037"/>
          </a:xfrm>
        </p:grpSpPr>
        <p:pic>
          <p:nvPicPr>
            <p:cNvPr id="29" name="图片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71" y="1685923"/>
              <a:ext cx="5448300" cy="4301747"/>
            </a:xfrm>
            <a:prstGeom prst="rect">
              <a:avLst/>
            </a:prstGeom>
          </p:spPr>
        </p:pic>
        <p:pic>
          <p:nvPicPr>
            <p:cNvPr id="30" name="图片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47083" y="705633"/>
              <a:ext cx="2357991" cy="3042453"/>
            </a:xfrm>
            <a:prstGeom prst="rect">
              <a:avLst/>
            </a:prstGeom>
          </p:spPr>
        </p:pic>
      </p:grpSp>
      <p:sp>
        <p:nvSpPr>
          <p:cNvPr id="2" name="e7d195523061f1c0"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hidden="1"/>
          <p:cNvSpPr txBox="1"/>
          <p:nvPr/>
        </p:nvSpPr>
        <p:spPr>
          <a:xfrm>
            <a:off x="-355600" y="1803400"/>
            <a:ext cx="262251"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a:t>
            </a:r>
            <a:endParaRPr lang="zh-CN" altLang="en-US" sz="100"/>
          </a:p>
        </p:txBody>
      </p:sp>
    </p:spTree>
  </p:cSld>
  <p:clrMapOvr>
    <a:masterClrMapping/>
  </p:clrMapOvr>
  <p:transition spd="slow" advClick="0"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2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52000">
                                          <p:cBhvr additive="base">
                                            <p:cTn id="7" dur="2000" fill="hold"/>
                                            <p:tgtEl>
                                              <p:spTgt spid="7"/>
                                            </p:tgtEl>
                                            <p:attrNameLst>
                                              <p:attrName>ppt_x</p:attrName>
                                            </p:attrNameLst>
                                          </p:cBhvr>
                                          <p:tavLst>
                                            <p:tav tm="0">
                                              <p:val>
                                                <p:strVal val="0-#ppt_w/2"/>
                                              </p:val>
                                            </p:tav>
                                            <p:tav tm="100000">
                                              <p:val>
                                                <p:strVal val="#ppt_x"/>
                                              </p:val>
                                            </p:tav>
                                          </p:tavLst>
                                        </p:anim>
                                        <p:anim calcmode="lin" valueType="num" p14:bounceEnd="52000">
                                          <p:cBhvr additive="base">
                                            <p:cTn id="8" dur="2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14:presetBounceEnd="52000">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14:bounceEnd="52000">
                                          <p:cBhvr additive="base">
                                            <p:cTn id="11" dur="2000" fill="hold"/>
                                            <p:tgtEl>
                                              <p:spTgt spid="13"/>
                                            </p:tgtEl>
                                            <p:attrNameLst>
                                              <p:attrName>ppt_x</p:attrName>
                                            </p:attrNameLst>
                                          </p:cBhvr>
                                          <p:tavLst>
                                            <p:tav tm="0">
                                              <p:val>
                                                <p:strVal val="#ppt_x"/>
                                              </p:val>
                                            </p:tav>
                                            <p:tav tm="100000">
                                              <p:val>
                                                <p:strVal val="#ppt_x"/>
                                              </p:val>
                                            </p:tav>
                                          </p:tavLst>
                                        </p:anim>
                                        <p:anim calcmode="lin" valueType="num" p14:bounceEnd="52000">
                                          <p:cBhvr additive="base">
                                            <p:cTn id="12" dur="20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52000">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14:bounceEnd="52000">
                                          <p:cBhvr additive="base">
                                            <p:cTn id="15" dur="2000" fill="hold"/>
                                            <p:tgtEl>
                                              <p:spTgt spid="20"/>
                                            </p:tgtEl>
                                            <p:attrNameLst>
                                              <p:attrName>ppt_x</p:attrName>
                                            </p:attrNameLst>
                                          </p:cBhvr>
                                          <p:tavLst>
                                            <p:tav tm="0">
                                              <p:val>
                                                <p:strVal val="#ppt_x"/>
                                              </p:val>
                                            </p:tav>
                                            <p:tav tm="100000">
                                              <p:val>
                                                <p:strVal val="#ppt_x"/>
                                              </p:val>
                                            </p:tav>
                                          </p:tavLst>
                                        </p:anim>
                                        <p:anim calcmode="lin" valueType="num" p14:bounceEnd="52000">
                                          <p:cBhvr additive="base">
                                            <p:cTn id="16" dur="2000" fill="hold"/>
                                            <p:tgtEl>
                                              <p:spTgt spid="20"/>
                                            </p:tgtEl>
                                            <p:attrNameLst>
                                              <p:attrName>ppt_y</p:attrName>
                                            </p:attrNameLst>
                                          </p:cBhvr>
                                          <p:tavLst>
                                            <p:tav tm="0">
                                              <p:val>
                                                <p:strVal val="1+#ppt_h/2"/>
                                              </p:val>
                                            </p:tav>
                                            <p:tav tm="100000">
                                              <p:val>
                                                <p:strVal val="#ppt_y"/>
                                              </p:val>
                                            </p:tav>
                                          </p:tavLst>
                                        </p:anim>
                                      </p:childTnLst>
                                    </p:cTn>
                                  </p:par>
                                  <p:par>
                                    <p:cTn id="17" presetID="5" presetClass="entr" presetSubtype="1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checkerboard(across)">
                                          <p:cBhvr>
                                            <p:cTn id="19" dur="500"/>
                                            <p:tgtEl>
                                              <p:spTgt spid="21"/>
                                            </p:tgtEl>
                                          </p:cBhvr>
                                        </p:animEffect>
                                      </p:childTnLst>
                                    </p:cTn>
                                  </p:par>
                                  <p:par>
                                    <p:cTn id="20" presetID="5" presetClass="entr" presetSubtype="1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checkerboard(across)">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2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000" fill="hold"/>
                                            <p:tgtEl>
                                              <p:spTgt spid="7"/>
                                            </p:tgtEl>
                                            <p:attrNameLst>
                                              <p:attrName>ppt_x</p:attrName>
                                            </p:attrNameLst>
                                          </p:cBhvr>
                                          <p:tavLst>
                                            <p:tav tm="0">
                                              <p:val>
                                                <p:strVal val="0-#ppt_w/2"/>
                                              </p:val>
                                            </p:tav>
                                            <p:tav tm="100000">
                                              <p:val>
                                                <p:strVal val="#ppt_x"/>
                                              </p:val>
                                            </p:tav>
                                          </p:tavLst>
                                        </p:anim>
                                        <p:anim calcmode="lin" valueType="num">
                                          <p:cBhvr additive="base">
                                            <p:cTn id="8" dur="2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2000" fill="hold"/>
                                            <p:tgtEl>
                                              <p:spTgt spid="13"/>
                                            </p:tgtEl>
                                            <p:attrNameLst>
                                              <p:attrName>ppt_x</p:attrName>
                                            </p:attrNameLst>
                                          </p:cBhvr>
                                          <p:tavLst>
                                            <p:tav tm="0">
                                              <p:val>
                                                <p:strVal val="#ppt_x"/>
                                              </p:val>
                                            </p:tav>
                                            <p:tav tm="100000">
                                              <p:val>
                                                <p:strVal val="#ppt_x"/>
                                              </p:val>
                                            </p:tav>
                                          </p:tavLst>
                                        </p:anim>
                                        <p:anim calcmode="lin" valueType="num">
                                          <p:cBhvr additive="base">
                                            <p:cTn id="12" dur="20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2000" fill="hold"/>
                                            <p:tgtEl>
                                              <p:spTgt spid="20"/>
                                            </p:tgtEl>
                                            <p:attrNameLst>
                                              <p:attrName>ppt_x</p:attrName>
                                            </p:attrNameLst>
                                          </p:cBhvr>
                                          <p:tavLst>
                                            <p:tav tm="0">
                                              <p:val>
                                                <p:strVal val="#ppt_x"/>
                                              </p:val>
                                            </p:tav>
                                            <p:tav tm="100000">
                                              <p:val>
                                                <p:strVal val="#ppt_x"/>
                                              </p:val>
                                            </p:tav>
                                          </p:tavLst>
                                        </p:anim>
                                        <p:anim calcmode="lin" valueType="num">
                                          <p:cBhvr additive="base">
                                            <p:cTn id="16" dur="2000" fill="hold"/>
                                            <p:tgtEl>
                                              <p:spTgt spid="20"/>
                                            </p:tgtEl>
                                            <p:attrNameLst>
                                              <p:attrName>ppt_y</p:attrName>
                                            </p:attrNameLst>
                                          </p:cBhvr>
                                          <p:tavLst>
                                            <p:tav tm="0">
                                              <p:val>
                                                <p:strVal val="1+#ppt_h/2"/>
                                              </p:val>
                                            </p:tav>
                                            <p:tav tm="100000">
                                              <p:val>
                                                <p:strVal val="#ppt_y"/>
                                              </p:val>
                                            </p:tav>
                                          </p:tavLst>
                                        </p:anim>
                                      </p:childTnLst>
                                    </p:cTn>
                                  </p:par>
                                  <p:par>
                                    <p:cTn id="17" presetID="5" presetClass="entr" presetSubtype="1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checkerboard(across)">
                                          <p:cBhvr>
                                            <p:cTn id="19" dur="500"/>
                                            <p:tgtEl>
                                              <p:spTgt spid="21"/>
                                            </p:tgtEl>
                                          </p:cBhvr>
                                        </p:animEffect>
                                      </p:childTnLst>
                                    </p:cTn>
                                  </p:par>
                                  <p:par>
                                    <p:cTn id="20" presetID="5" presetClass="entr" presetSubtype="1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checkerboard(across)">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20" grpId="0" animBg="1"/>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7E6D5"/>
        </a:solidFill>
        <a:effectLst/>
      </p:bgPr>
    </p:bg>
    <p:spTree>
      <p:nvGrpSpPr>
        <p:cNvPr id="1" name=""/>
        <p:cNvGrpSpPr/>
        <p:nvPr/>
      </p:nvGrpSpPr>
      <p:grpSpPr>
        <a:xfrm>
          <a:off x="0" y="0"/>
          <a:ext cx="0" cy="0"/>
          <a:chOff x="0" y="0"/>
          <a:chExt cx="0" cy="0"/>
        </a:xfrm>
      </p:grpSpPr>
      <p:pic>
        <p:nvPicPr>
          <p:cNvPr id="16" name="图片 15"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66674" y="0"/>
            <a:ext cx="4114799" cy="6858000"/>
          </a:xfrm>
          <a:prstGeom prst="rect">
            <a:avLst/>
          </a:prstGeom>
        </p:spPr>
      </p:pic>
      <p:sp>
        <p:nvSpPr>
          <p:cNvPr id="7" name="矩形 6"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p:nvPr/>
        </p:nvSpPr>
        <p:spPr>
          <a:xfrm>
            <a:off x="2255573" y="1374674"/>
            <a:ext cx="8352928" cy="4224469"/>
          </a:xfrm>
          <a:prstGeom prst="rect">
            <a:avLst/>
          </a:prstGeom>
          <a:solidFill>
            <a:srgbClr val="4B6166"/>
          </a:solidFill>
          <a:ln>
            <a:noFill/>
          </a:ln>
          <a:effectLst>
            <a:outerShdw blurRad="1524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矩形 1"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p:nvPr/>
        </p:nvSpPr>
        <p:spPr>
          <a:xfrm>
            <a:off x="6432037" y="932723"/>
            <a:ext cx="3600400" cy="3600400"/>
          </a:xfrm>
          <a:prstGeom prst="rect">
            <a:avLst/>
          </a:prstGeom>
          <a:solidFill>
            <a:schemeClr val="bg1"/>
          </a:solidFill>
          <a:ln>
            <a:noFill/>
          </a:ln>
          <a:effectLst>
            <a:outerShdw blurRad="2159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2" name="图片 11"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946259">
            <a:off x="8802473" y="185237"/>
            <a:ext cx="2255264" cy="2056387"/>
          </a:xfrm>
          <a:prstGeom prst="rect">
            <a:avLst/>
          </a:prstGeom>
        </p:spPr>
      </p:pic>
      <p:sp>
        <p:nvSpPr>
          <p:cNvPr id="14" name="PA_库_文本框 1"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txBox="1"/>
          <p:nvPr>
            <p:custDataLst>
              <p:tags r:id="rId1"/>
            </p:custDataLst>
          </p:nvPr>
        </p:nvSpPr>
        <p:spPr>
          <a:xfrm>
            <a:off x="3531769" y="1916295"/>
            <a:ext cx="338554" cy="2288447"/>
          </a:xfrm>
          <a:prstGeom prst="rect">
            <a:avLst/>
          </a:prstGeom>
          <a:noFill/>
        </p:spPr>
        <p:txBody>
          <a:bodyPr vert="eaVert" wrap="none" rtlCol="0">
            <a:spAutoFit/>
          </a:bodyPr>
          <a:lstStyle/>
          <a:p>
            <a:r>
              <a:rPr lang="en-US" altLang="zh-CN" sz="1000" dirty="0">
                <a:solidFill>
                  <a:schemeClr val="bg1"/>
                </a:solidFill>
                <a:latin typeface="方正清刻本悦宋简体" panose="02000000000000000000" pitchFamily="2" charset="-122"/>
                <a:ea typeface="方正清刻本悦宋简体" panose="02000000000000000000" pitchFamily="2" charset="-122"/>
              </a:rPr>
              <a:t>CHOICE IS THE BEGINNING OF HAPPINESS</a:t>
            </a:r>
            <a:endParaRPr lang="zh-CN" altLang="en-US" sz="1000" dirty="0">
              <a:solidFill>
                <a:schemeClr val="bg1"/>
              </a:solidFill>
              <a:latin typeface="方正清刻本悦宋简体" panose="02000000000000000000" pitchFamily="2" charset="-122"/>
              <a:ea typeface="方正清刻本悦宋简体" panose="02000000000000000000" pitchFamily="2" charset="-122"/>
            </a:endParaRPr>
          </a:p>
        </p:txBody>
      </p:sp>
      <p:pic>
        <p:nvPicPr>
          <p:cNvPr id="15" name="PA_库_图片 2"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PicPr>
            <a:picLocks noChangeAspect="1"/>
          </p:cNvPicPr>
          <p:nvPr>
            <p:custDataLst>
              <p:tags r:id="rId2"/>
            </p:custDataLst>
          </p:nvPr>
        </p:nvPicPr>
        <p:blipFill>
          <a:blip r:embed="rId10"/>
          <a:stretch>
            <a:fillRect/>
          </a:stretch>
        </p:blipFill>
        <p:spPr>
          <a:xfrm>
            <a:off x="3844705" y="3241659"/>
            <a:ext cx="485726" cy="675278"/>
          </a:xfrm>
          <a:prstGeom prst="rect">
            <a:avLst/>
          </a:prstGeom>
        </p:spPr>
      </p:pic>
      <p:sp>
        <p:nvSpPr>
          <p:cNvPr id="17" name="PA_库_矩形 3"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p:nvPr>
            <p:custDataLst>
              <p:tags r:id="rId3"/>
            </p:custDataLst>
          </p:nvPr>
        </p:nvSpPr>
        <p:spPr>
          <a:xfrm>
            <a:off x="3723484" y="1912166"/>
            <a:ext cx="946484" cy="1323439"/>
          </a:xfrm>
          <a:prstGeom prst="rect">
            <a:avLst/>
          </a:prstGeom>
        </p:spPr>
        <p:txBody>
          <a:bodyPr wrap="square">
            <a:spAutoFit/>
          </a:bodyPr>
          <a:lstStyle/>
          <a:p>
            <a:r>
              <a:rPr lang="en-US" altLang="zh-CN" sz="800" b="0" i="0" dirty="0">
                <a:solidFill>
                  <a:schemeClr val="bg1"/>
                </a:solidFill>
                <a:effectLst/>
                <a:latin typeface="方正清刻本悦宋简体" panose="02000000000000000000" pitchFamily="2" charset="-122"/>
                <a:ea typeface="方正清刻本悦宋简体" panose="02000000000000000000" pitchFamily="2" charset="-122"/>
              </a:rPr>
              <a:t>Early in the day it was whispered that we should sail in a boat, only thou and I, and never a soul in the world would know of this our pilgrimage to no country and to no end.</a:t>
            </a:r>
            <a:endParaRPr lang="zh-CN" altLang="en-US" sz="800" dirty="0">
              <a:solidFill>
                <a:schemeClr val="bg1"/>
              </a:solidFill>
              <a:latin typeface="方正清刻本悦宋简体" panose="02000000000000000000" pitchFamily="2" charset="-122"/>
              <a:ea typeface="方正清刻本悦宋简体" panose="02000000000000000000" pitchFamily="2" charset="-122"/>
            </a:endParaRPr>
          </a:p>
        </p:txBody>
      </p:sp>
      <p:sp>
        <p:nvSpPr>
          <p:cNvPr id="20" name="PA_库_矩形 4"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p:nvPr>
            <p:custDataLst>
              <p:tags r:id="rId4"/>
            </p:custDataLst>
          </p:nvPr>
        </p:nvSpPr>
        <p:spPr>
          <a:xfrm>
            <a:off x="2951463" y="1912166"/>
            <a:ext cx="615553" cy="3716842"/>
          </a:xfrm>
          <a:prstGeom prst="rect">
            <a:avLst/>
          </a:prstGeom>
        </p:spPr>
        <p:txBody>
          <a:bodyPr vert="eaVert" wrap="square">
            <a:spAutoFit/>
          </a:bodyPr>
          <a:lstStyle/>
          <a:p>
            <a:r>
              <a:rPr lang="zh-CN" altLang="en-US" sz="1400" b="0" i="0" dirty="0">
                <a:solidFill>
                  <a:schemeClr val="bg1"/>
                </a:solidFill>
                <a:effectLst/>
                <a:latin typeface="造字工房悦圆（非商用）常规体" pitchFamily="2" charset="-122"/>
                <a:ea typeface="造字工房悦圆（非商用）常规体" pitchFamily="2" charset="-122"/>
              </a:rPr>
              <a:t>故人西辞黄鹤楼，烟花三月下扬州。</a:t>
            </a:r>
            <a:r>
              <a:rPr lang="zh-CN" altLang="en-US" sz="1400" dirty="0">
                <a:solidFill>
                  <a:schemeClr val="bg1"/>
                </a:solidFill>
                <a:latin typeface="造字工房悦圆（非商用）常规体" pitchFamily="2" charset="-122"/>
                <a:ea typeface="造字工房悦圆（非商用）常规体" pitchFamily="2" charset="-122"/>
              </a:rPr>
              <a:t/>
            </a:r>
            <a:br>
              <a:rPr lang="zh-CN" altLang="en-US" sz="1400" dirty="0">
                <a:solidFill>
                  <a:schemeClr val="bg1"/>
                </a:solidFill>
                <a:latin typeface="造字工房悦圆（非商用）常规体" pitchFamily="2" charset="-122"/>
                <a:ea typeface="造字工房悦圆（非商用）常规体" pitchFamily="2" charset="-122"/>
              </a:rPr>
            </a:br>
            <a:r>
              <a:rPr lang="zh-CN" altLang="en-US" sz="1400" b="0" i="0" dirty="0">
                <a:solidFill>
                  <a:schemeClr val="bg1"/>
                </a:solidFill>
                <a:effectLst/>
                <a:latin typeface="造字工房悦圆（非商用）常规体" pitchFamily="2" charset="-122"/>
                <a:ea typeface="造字工房悦圆（非商用）常规体" pitchFamily="2" charset="-122"/>
              </a:rPr>
              <a:t>孤帆远影碧空尽，唯见长江天际流。</a:t>
            </a:r>
            <a:endParaRPr lang="zh-CN" altLang="en-US" sz="1400" dirty="0">
              <a:solidFill>
                <a:schemeClr val="bg1"/>
              </a:solidFill>
              <a:latin typeface="造字工房悦圆（非商用）常规体" pitchFamily="2" charset="-122"/>
              <a:ea typeface="造字工房悦圆（非商用）常规体" pitchFamily="2" charset="-122"/>
            </a:endParaRPr>
          </a:p>
        </p:txBody>
      </p:sp>
      <p:sp>
        <p:nvSpPr>
          <p:cNvPr id="21" name="PA_库_矩形 5"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p:nvPr>
            <p:custDataLst>
              <p:tags r:id="rId5"/>
            </p:custDataLst>
          </p:nvPr>
        </p:nvSpPr>
        <p:spPr>
          <a:xfrm>
            <a:off x="7164857" y="1912166"/>
            <a:ext cx="2377574" cy="2996257"/>
          </a:xfrm>
          <a:prstGeom prst="rect">
            <a:avLst/>
          </a:prstGeom>
        </p:spPr>
        <p:txBody>
          <a:bodyPr vert="eaVert" wrap="square">
            <a:spAutoFit/>
          </a:bodyPr>
          <a:lstStyle/>
          <a:p>
            <a:pPr>
              <a:lnSpc>
                <a:spcPct val="150000"/>
              </a:lnSpc>
            </a:pPr>
            <a:r>
              <a:rPr lang="zh-CN" altLang="en-US" sz="2000" dirty="0">
                <a:solidFill>
                  <a:schemeClr val="tx1">
                    <a:lumMod val="50000"/>
                    <a:lumOff val="50000"/>
                  </a:schemeClr>
                </a:solidFill>
                <a:latin typeface="方正清刻本悦宋简体" panose="02000000000000000000" pitchFamily="2" charset="-122"/>
                <a:ea typeface="方正清刻本悦宋简体" panose="02000000000000000000" pitchFamily="2" charset="-122"/>
              </a:rPr>
              <a:t>明清实学</a:t>
            </a:r>
            <a:endParaRPr lang="en-US" altLang="zh-CN" sz="2000" dirty="0">
              <a:solidFill>
                <a:schemeClr val="tx1">
                  <a:lumMod val="50000"/>
                  <a:lumOff val="50000"/>
                </a:schemeClr>
              </a:solidFill>
              <a:latin typeface="方正清刻本悦宋简体" panose="02000000000000000000" pitchFamily="2" charset="-122"/>
              <a:ea typeface="方正清刻本悦宋简体" panose="02000000000000000000" pitchFamily="2" charset="-122"/>
            </a:endParaRPr>
          </a:p>
          <a:p>
            <a:pPr>
              <a:lnSpc>
                <a:spcPct val="150000"/>
              </a:lnSpc>
            </a:pPr>
            <a:r>
              <a:rPr lang="en-US" altLang="zh-CN" sz="1100" b="0" i="0" dirty="0">
                <a:solidFill>
                  <a:schemeClr val="tx1">
                    <a:lumMod val="50000"/>
                    <a:lumOff val="50000"/>
                  </a:schemeClr>
                </a:solidFill>
                <a:effectLst/>
                <a:latin typeface="方正清刻本悦宋简体" panose="02000000000000000000" pitchFamily="2" charset="-122"/>
                <a:ea typeface="方正清刻本悦宋简体" panose="02000000000000000000" pitchFamily="2" charset="-122"/>
              </a:rPr>
              <a:t>《</a:t>
            </a:r>
            <a:r>
              <a:rPr lang="zh-CN" altLang="en-US" sz="1100" b="0" i="0" dirty="0">
                <a:solidFill>
                  <a:schemeClr val="tx1">
                    <a:lumMod val="50000"/>
                    <a:lumOff val="50000"/>
                  </a:schemeClr>
                </a:solidFill>
                <a:effectLst/>
                <a:latin typeface="方正清刻本悦宋简体" panose="02000000000000000000" pitchFamily="2" charset="-122"/>
                <a:ea typeface="方正清刻本悦宋简体" panose="02000000000000000000" pitchFamily="2" charset="-122"/>
              </a:rPr>
              <a:t>与元居士青山潭饮茶</a:t>
            </a:r>
            <a:r>
              <a:rPr lang="en-US" altLang="zh-CN" sz="1100" b="0" i="0" dirty="0">
                <a:solidFill>
                  <a:schemeClr val="tx1">
                    <a:lumMod val="50000"/>
                    <a:lumOff val="50000"/>
                  </a:schemeClr>
                </a:solidFill>
                <a:effectLst/>
                <a:latin typeface="方正清刻本悦宋简体" panose="02000000000000000000" pitchFamily="2" charset="-122"/>
                <a:ea typeface="方正清刻本悦宋简体" panose="02000000000000000000" pitchFamily="2" charset="-122"/>
              </a:rPr>
              <a:t>》</a:t>
            </a:r>
          </a:p>
          <a:p>
            <a:pPr>
              <a:lnSpc>
                <a:spcPct val="150000"/>
              </a:lnSpc>
            </a:pPr>
            <a:r>
              <a:rPr lang="zh-CN" altLang="en-US" sz="1600" dirty="0">
                <a:solidFill>
                  <a:schemeClr val="tx1">
                    <a:lumMod val="50000"/>
                    <a:lumOff val="50000"/>
                  </a:schemeClr>
                </a:solidFill>
                <a:latin typeface="方正清刻本悦宋简体" panose="02000000000000000000" pitchFamily="2" charset="-122"/>
                <a:ea typeface="方正清刻本悦宋简体" panose="02000000000000000000" pitchFamily="2" charset="-122"/>
              </a:rPr>
              <a:t>野泉烟火白云间，</a:t>
            </a:r>
            <a:endParaRPr lang="en-US" altLang="zh-CN" sz="1600" dirty="0">
              <a:solidFill>
                <a:schemeClr val="tx1">
                  <a:lumMod val="50000"/>
                  <a:lumOff val="50000"/>
                </a:schemeClr>
              </a:solidFill>
              <a:latin typeface="方正清刻本悦宋简体" panose="02000000000000000000" pitchFamily="2" charset="-122"/>
              <a:ea typeface="方正清刻本悦宋简体" panose="02000000000000000000" pitchFamily="2" charset="-122"/>
            </a:endParaRPr>
          </a:p>
          <a:p>
            <a:pPr>
              <a:lnSpc>
                <a:spcPct val="150000"/>
              </a:lnSpc>
            </a:pPr>
            <a:r>
              <a:rPr lang="zh-CN" altLang="en-US" sz="1600" dirty="0">
                <a:solidFill>
                  <a:schemeClr val="tx1">
                    <a:lumMod val="50000"/>
                    <a:lumOff val="50000"/>
                  </a:schemeClr>
                </a:solidFill>
                <a:latin typeface="方正清刻本悦宋简体" panose="02000000000000000000" pitchFamily="2" charset="-122"/>
                <a:ea typeface="方正清刻本悦宋简体" panose="02000000000000000000" pitchFamily="2" charset="-122"/>
              </a:rPr>
              <a:t>坐饮香茶爱此山。</a:t>
            </a:r>
          </a:p>
          <a:p>
            <a:pPr>
              <a:lnSpc>
                <a:spcPct val="150000"/>
              </a:lnSpc>
            </a:pPr>
            <a:r>
              <a:rPr lang="zh-CN" altLang="en-US" sz="1600" dirty="0">
                <a:solidFill>
                  <a:schemeClr val="tx1">
                    <a:lumMod val="50000"/>
                    <a:lumOff val="50000"/>
                  </a:schemeClr>
                </a:solidFill>
                <a:latin typeface="方正清刻本悦宋简体" panose="02000000000000000000" pitchFamily="2" charset="-122"/>
                <a:ea typeface="方正清刻本悦宋简体" panose="02000000000000000000" pitchFamily="2" charset="-122"/>
              </a:rPr>
              <a:t>岩下维舟不忍去，</a:t>
            </a:r>
            <a:endParaRPr lang="en-US" altLang="zh-CN" sz="1600" dirty="0">
              <a:solidFill>
                <a:schemeClr val="tx1">
                  <a:lumMod val="50000"/>
                  <a:lumOff val="50000"/>
                </a:schemeClr>
              </a:solidFill>
              <a:latin typeface="方正清刻本悦宋简体" panose="02000000000000000000" pitchFamily="2" charset="-122"/>
              <a:ea typeface="方正清刻本悦宋简体" panose="02000000000000000000" pitchFamily="2" charset="-122"/>
            </a:endParaRPr>
          </a:p>
          <a:p>
            <a:pPr>
              <a:lnSpc>
                <a:spcPct val="150000"/>
              </a:lnSpc>
            </a:pPr>
            <a:r>
              <a:rPr lang="zh-CN" altLang="en-US" sz="1600" dirty="0">
                <a:solidFill>
                  <a:schemeClr val="tx1">
                    <a:lumMod val="50000"/>
                    <a:lumOff val="50000"/>
                  </a:schemeClr>
                </a:solidFill>
                <a:latin typeface="方正清刻本悦宋简体" panose="02000000000000000000" pitchFamily="2" charset="-122"/>
                <a:ea typeface="方正清刻本悦宋简体" panose="02000000000000000000" pitchFamily="2" charset="-122"/>
              </a:rPr>
              <a:t>青溪流水暮潺潺。</a:t>
            </a:r>
          </a:p>
        </p:txBody>
      </p:sp>
      <p:sp>
        <p:nvSpPr>
          <p:cNvPr id="3" name="e7d195523061f1c0"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hidden="1"/>
          <p:cNvSpPr txBox="1"/>
          <p:nvPr/>
        </p:nvSpPr>
        <p:spPr>
          <a:xfrm>
            <a:off x="-355600" y="1803400"/>
            <a:ext cx="262251"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a:t>
            </a:r>
            <a:endParaRPr lang="zh-CN" altLang="en-US" sz="100"/>
          </a:p>
        </p:txBody>
      </p:sp>
    </p:spTree>
  </p:cSld>
  <p:clrMapOvr>
    <a:masterClrMapping/>
  </p:clrMapOvr>
  <p:transition spd="slow" advClick="0"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14:presetBounceEnd="64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64000">
                                          <p:cBhvr additive="base">
                                            <p:cTn id="7" dur="3000" fill="hold"/>
                                            <p:tgtEl>
                                              <p:spTgt spid="7"/>
                                            </p:tgtEl>
                                            <p:attrNameLst>
                                              <p:attrName>ppt_x</p:attrName>
                                            </p:attrNameLst>
                                          </p:cBhvr>
                                          <p:tavLst>
                                            <p:tav tm="0">
                                              <p:val>
                                                <p:strVal val="#ppt_x"/>
                                              </p:val>
                                            </p:tav>
                                            <p:tav tm="100000">
                                              <p:val>
                                                <p:strVal val="#ppt_x"/>
                                              </p:val>
                                            </p:tav>
                                          </p:tavLst>
                                        </p:anim>
                                        <p:anim calcmode="lin" valueType="num" p14:bounceEnd="64000">
                                          <p:cBhvr additive="base">
                                            <p:cTn id="8" dur="30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2" fill="hold" grpId="0" nodeType="withEffect" p14:presetBounceEnd="52000">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14:bounceEnd="52000">
                                          <p:cBhvr additive="base">
                                            <p:cTn id="11" dur="3000" fill="hold"/>
                                            <p:tgtEl>
                                              <p:spTgt spid="2"/>
                                            </p:tgtEl>
                                            <p:attrNameLst>
                                              <p:attrName>ppt_x</p:attrName>
                                            </p:attrNameLst>
                                          </p:cBhvr>
                                          <p:tavLst>
                                            <p:tav tm="0">
                                              <p:val>
                                                <p:strVal val="1+#ppt_w/2"/>
                                              </p:val>
                                            </p:tav>
                                            <p:tav tm="100000">
                                              <p:val>
                                                <p:strVal val="#ppt_x"/>
                                              </p:val>
                                            </p:tav>
                                          </p:tavLst>
                                        </p:anim>
                                        <p:anim calcmode="lin" valueType="num" p14:bounceEnd="52000">
                                          <p:cBhvr additive="base">
                                            <p:cTn id="12" dur="3000" fill="hold"/>
                                            <p:tgtEl>
                                              <p:spTgt spid="2"/>
                                            </p:tgtEl>
                                            <p:attrNameLst>
                                              <p:attrName>ppt_y</p:attrName>
                                            </p:attrNameLst>
                                          </p:cBhvr>
                                          <p:tavLst>
                                            <p:tav tm="0">
                                              <p:val>
                                                <p:strVal val="#ppt_y"/>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anim calcmode="lin" valueType="num">
                                          <p:cBhvr>
                                            <p:cTn id="16" dur="1000" fill="hold"/>
                                            <p:tgtEl>
                                              <p:spTgt spid="12"/>
                                            </p:tgtEl>
                                            <p:attrNameLst>
                                              <p:attrName>ppt_x</p:attrName>
                                            </p:attrNameLst>
                                          </p:cBhvr>
                                          <p:tavLst>
                                            <p:tav tm="0">
                                              <p:val>
                                                <p:strVal val="#ppt_x"/>
                                              </p:val>
                                            </p:tav>
                                            <p:tav tm="100000">
                                              <p:val>
                                                <p:strVal val="#ppt_x"/>
                                              </p:val>
                                            </p:tav>
                                          </p:tavLst>
                                        </p:anim>
                                        <p:anim calcmode="lin" valueType="num">
                                          <p:cBhvr>
                                            <p:cTn id="17" dur="1000" fill="hold"/>
                                            <p:tgtEl>
                                              <p:spTgt spid="12"/>
                                            </p:tgtEl>
                                            <p:attrNameLst>
                                              <p:attrName>ppt_y</p:attrName>
                                            </p:attrNameLst>
                                          </p:cBhvr>
                                          <p:tavLst>
                                            <p:tav tm="0">
                                              <p:val>
                                                <p:strVal val="#ppt_y+.1"/>
                                              </p:val>
                                            </p:tav>
                                            <p:tav tm="100000">
                                              <p:val>
                                                <p:strVal val="#ppt_y"/>
                                              </p:val>
                                            </p:tav>
                                          </p:tavLst>
                                        </p:anim>
                                      </p:childTnLst>
                                    </p:cTn>
                                  </p:par>
                                  <p:par>
                                    <p:cTn id="18" presetID="2" presetClass="entr" presetSubtype="1" decel="100000" fill="hold" grpId="0" nodeType="withEffect">
                                      <p:stCondLst>
                                        <p:cond delay="25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1500" fill="hold"/>
                                            <p:tgtEl>
                                              <p:spTgt spid="14"/>
                                            </p:tgtEl>
                                            <p:attrNameLst>
                                              <p:attrName>ppt_x</p:attrName>
                                            </p:attrNameLst>
                                          </p:cBhvr>
                                          <p:tavLst>
                                            <p:tav tm="0">
                                              <p:val>
                                                <p:strVal val="#ppt_x"/>
                                              </p:val>
                                            </p:tav>
                                            <p:tav tm="100000">
                                              <p:val>
                                                <p:strVal val="#ppt_x"/>
                                              </p:val>
                                            </p:tav>
                                          </p:tavLst>
                                        </p:anim>
                                        <p:anim calcmode="lin" valueType="num">
                                          <p:cBhvr additive="base">
                                            <p:cTn id="21" dur="1500" fill="hold"/>
                                            <p:tgtEl>
                                              <p:spTgt spid="14"/>
                                            </p:tgtEl>
                                            <p:attrNameLst>
                                              <p:attrName>ppt_y</p:attrName>
                                            </p:attrNameLst>
                                          </p:cBhvr>
                                          <p:tavLst>
                                            <p:tav tm="0">
                                              <p:val>
                                                <p:strVal val="0-#ppt_h/2"/>
                                              </p:val>
                                            </p:tav>
                                            <p:tav tm="100000">
                                              <p:val>
                                                <p:strVal val="#ppt_y"/>
                                              </p:val>
                                            </p:tav>
                                          </p:tavLst>
                                        </p:anim>
                                      </p:childTnLst>
                                    </p:cTn>
                                  </p:par>
                                  <p:par>
                                    <p:cTn id="22" presetID="2" presetClass="entr" presetSubtype="1" decel="100000" fill="hold" nodeType="withEffect">
                                      <p:stCondLst>
                                        <p:cond delay="250"/>
                                      </p:stCondLst>
                                      <p:childTnLst>
                                        <p:set>
                                          <p:cBhvr>
                                            <p:cTn id="23" dur="1" fill="hold">
                                              <p:stCondLst>
                                                <p:cond delay="0"/>
                                              </p:stCondLst>
                                            </p:cTn>
                                            <p:tgtEl>
                                              <p:spTgt spid="15"/>
                                            </p:tgtEl>
                                            <p:attrNameLst>
                                              <p:attrName>style.visibility</p:attrName>
                                            </p:attrNameLst>
                                          </p:cBhvr>
                                          <p:to>
                                            <p:strVal val="visible"/>
                                          </p:to>
                                        </p:set>
                                        <p:anim calcmode="lin" valueType="num">
                                          <p:cBhvr additive="base">
                                            <p:cTn id="24" dur="1500" fill="hold"/>
                                            <p:tgtEl>
                                              <p:spTgt spid="15"/>
                                            </p:tgtEl>
                                            <p:attrNameLst>
                                              <p:attrName>ppt_x</p:attrName>
                                            </p:attrNameLst>
                                          </p:cBhvr>
                                          <p:tavLst>
                                            <p:tav tm="0">
                                              <p:val>
                                                <p:strVal val="#ppt_x"/>
                                              </p:val>
                                            </p:tav>
                                            <p:tav tm="100000">
                                              <p:val>
                                                <p:strVal val="#ppt_x"/>
                                              </p:val>
                                            </p:tav>
                                          </p:tavLst>
                                        </p:anim>
                                        <p:anim calcmode="lin" valueType="num">
                                          <p:cBhvr additive="base">
                                            <p:cTn id="25" dur="1500" fill="hold"/>
                                            <p:tgtEl>
                                              <p:spTgt spid="15"/>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25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1500" fill="hold"/>
                                            <p:tgtEl>
                                              <p:spTgt spid="17"/>
                                            </p:tgtEl>
                                            <p:attrNameLst>
                                              <p:attrName>ppt_x</p:attrName>
                                            </p:attrNameLst>
                                          </p:cBhvr>
                                          <p:tavLst>
                                            <p:tav tm="0">
                                              <p:val>
                                                <p:strVal val="#ppt_x"/>
                                              </p:val>
                                            </p:tav>
                                            <p:tav tm="100000">
                                              <p:val>
                                                <p:strVal val="#ppt_x"/>
                                              </p:val>
                                            </p:tav>
                                          </p:tavLst>
                                        </p:anim>
                                        <p:anim calcmode="lin" valueType="num">
                                          <p:cBhvr additive="base">
                                            <p:cTn id="29" dur="1500" fill="hold"/>
                                            <p:tgtEl>
                                              <p:spTgt spid="17"/>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25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1500" fill="hold"/>
                                            <p:tgtEl>
                                              <p:spTgt spid="20"/>
                                            </p:tgtEl>
                                            <p:attrNameLst>
                                              <p:attrName>ppt_x</p:attrName>
                                            </p:attrNameLst>
                                          </p:cBhvr>
                                          <p:tavLst>
                                            <p:tav tm="0">
                                              <p:val>
                                                <p:strVal val="#ppt_x"/>
                                              </p:val>
                                            </p:tav>
                                            <p:tav tm="100000">
                                              <p:val>
                                                <p:strVal val="#ppt_x"/>
                                              </p:val>
                                            </p:tav>
                                          </p:tavLst>
                                        </p:anim>
                                        <p:anim calcmode="lin" valueType="num">
                                          <p:cBhvr additive="base">
                                            <p:cTn id="33" dur="1500" fill="hold"/>
                                            <p:tgtEl>
                                              <p:spTgt spid="20"/>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0" nodeType="withEffect">
                                      <p:stCondLst>
                                        <p:cond delay="250"/>
                                      </p:stCondLst>
                                      <p:childTnLst>
                                        <p:set>
                                          <p:cBhvr>
                                            <p:cTn id="35" dur="1" fill="hold">
                                              <p:stCondLst>
                                                <p:cond delay="0"/>
                                              </p:stCondLst>
                                            </p:cTn>
                                            <p:tgtEl>
                                              <p:spTgt spid="21"/>
                                            </p:tgtEl>
                                            <p:attrNameLst>
                                              <p:attrName>style.visibility</p:attrName>
                                            </p:attrNameLst>
                                          </p:cBhvr>
                                          <p:to>
                                            <p:strVal val="visible"/>
                                          </p:to>
                                        </p:set>
                                        <p:anim calcmode="lin" valueType="num">
                                          <p:cBhvr additive="base">
                                            <p:cTn id="36" dur="1500" fill="hold"/>
                                            <p:tgtEl>
                                              <p:spTgt spid="21"/>
                                            </p:tgtEl>
                                            <p:attrNameLst>
                                              <p:attrName>ppt_x</p:attrName>
                                            </p:attrNameLst>
                                          </p:cBhvr>
                                          <p:tavLst>
                                            <p:tav tm="0">
                                              <p:val>
                                                <p:strVal val="#ppt_x"/>
                                              </p:val>
                                            </p:tav>
                                            <p:tav tm="100000">
                                              <p:val>
                                                <p:strVal val="#ppt_x"/>
                                              </p:val>
                                            </p:tav>
                                          </p:tavLst>
                                        </p:anim>
                                        <p:anim calcmode="lin" valueType="num">
                                          <p:cBhvr additive="base">
                                            <p:cTn id="37" dur="15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P spid="14" grpId="0" autoUpdateAnimBg="0"/>
          <p:bldP spid="17" grpId="0" autoUpdateAnimBg="0"/>
          <p:bldP spid="20" grpId="0" autoUpdateAnimBg="0"/>
          <p:bldP spid="21" grpId="0" autoUpdateAnimBg="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3000" fill="hold"/>
                                            <p:tgtEl>
                                              <p:spTgt spid="7"/>
                                            </p:tgtEl>
                                            <p:attrNameLst>
                                              <p:attrName>ppt_x</p:attrName>
                                            </p:attrNameLst>
                                          </p:cBhvr>
                                          <p:tavLst>
                                            <p:tav tm="0">
                                              <p:val>
                                                <p:strVal val="#ppt_x"/>
                                              </p:val>
                                            </p:tav>
                                            <p:tav tm="100000">
                                              <p:val>
                                                <p:strVal val="#ppt_x"/>
                                              </p:val>
                                            </p:tav>
                                          </p:tavLst>
                                        </p:anim>
                                        <p:anim calcmode="lin" valueType="num">
                                          <p:cBhvr additive="base">
                                            <p:cTn id="8" dur="30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3000" fill="hold"/>
                                            <p:tgtEl>
                                              <p:spTgt spid="2"/>
                                            </p:tgtEl>
                                            <p:attrNameLst>
                                              <p:attrName>ppt_x</p:attrName>
                                            </p:attrNameLst>
                                          </p:cBhvr>
                                          <p:tavLst>
                                            <p:tav tm="0">
                                              <p:val>
                                                <p:strVal val="1+#ppt_w/2"/>
                                              </p:val>
                                            </p:tav>
                                            <p:tav tm="100000">
                                              <p:val>
                                                <p:strVal val="#ppt_x"/>
                                              </p:val>
                                            </p:tav>
                                          </p:tavLst>
                                        </p:anim>
                                        <p:anim calcmode="lin" valueType="num">
                                          <p:cBhvr additive="base">
                                            <p:cTn id="12" dur="3000" fill="hold"/>
                                            <p:tgtEl>
                                              <p:spTgt spid="2"/>
                                            </p:tgtEl>
                                            <p:attrNameLst>
                                              <p:attrName>ppt_y</p:attrName>
                                            </p:attrNameLst>
                                          </p:cBhvr>
                                          <p:tavLst>
                                            <p:tav tm="0">
                                              <p:val>
                                                <p:strVal val="#ppt_y"/>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anim calcmode="lin" valueType="num">
                                          <p:cBhvr>
                                            <p:cTn id="16" dur="1000" fill="hold"/>
                                            <p:tgtEl>
                                              <p:spTgt spid="12"/>
                                            </p:tgtEl>
                                            <p:attrNameLst>
                                              <p:attrName>ppt_x</p:attrName>
                                            </p:attrNameLst>
                                          </p:cBhvr>
                                          <p:tavLst>
                                            <p:tav tm="0">
                                              <p:val>
                                                <p:strVal val="#ppt_x"/>
                                              </p:val>
                                            </p:tav>
                                            <p:tav tm="100000">
                                              <p:val>
                                                <p:strVal val="#ppt_x"/>
                                              </p:val>
                                            </p:tav>
                                          </p:tavLst>
                                        </p:anim>
                                        <p:anim calcmode="lin" valueType="num">
                                          <p:cBhvr>
                                            <p:cTn id="17" dur="1000" fill="hold"/>
                                            <p:tgtEl>
                                              <p:spTgt spid="12"/>
                                            </p:tgtEl>
                                            <p:attrNameLst>
                                              <p:attrName>ppt_y</p:attrName>
                                            </p:attrNameLst>
                                          </p:cBhvr>
                                          <p:tavLst>
                                            <p:tav tm="0">
                                              <p:val>
                                                <p:strVal val="#ppt_y+.1"/>
                                              </p:val>
                                            </p:tav>
                                            <p:tav tm="100000">
                                              <p:val>
                                                <p:strVal val="#ppt_y"/>
                                              </p:val>
                                            </p:tav>
                                          </p:tavLst>
                                        </p:anim>
                                      </p:childTnLst>
                                    </p:cTn>
                                  </p:par>
                                  <p:par>
                                    <p:cTn id="18" presetID="2" presetClass="entr" presetSubtype="1" decel="100000" fill="hold" grpId="0" nodeType="withEffect">
                                      <p:stCondLst>
                                        <p:cond delay="25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1500" fill="hold"/>
                                            <p:tgtEl>
                                              <p:spTgt spid="14"/>
                                            </p:tgtEl>
                                            <p:attrNameLst>
                                              <p:attrName>ppt_x</p:attrName>
                                            </p:attrNameLst>
                                          </p:cBhvr>
                                          <p:tavLst>
                                            <p:tav tm="0">
                                              <p:val>
                                                <p:strVal val="#ppt_x"/>
                                              </p:val>
                                            </p:tav>
                                            <p:tav tm="100000">
                                              <p:val>
                                                <p:strVal val="#ppt_x"/>
                                              </p:val>
                                            </p:tav>
                                          </p:tavLst>
                                        </p:anim>
                                        <p:anim calcmode="lin" valueType="num">
                                          <p:cBhvr additive="base">
                                            <p:cTn id="21" dur="1500" fill="hold"/>
                                            <p:tgtEl>
                                              <p:spTgt spid="14"/>
                                            </p:tgtEl>
                                            <p:attrNameLst>
                                              <p:attrName>ppt_y</p:attrName>
                                            </p:attrNameLst>
                                          </p:cBhvr>
                                          <p:tavLst>
                                            <p:tav tm="0">
                                              <p:val>
                                                <p:strVal val="0-#ppt_h/2"/>
                                              </p:val>
                                            </p:tav>
                                            <p:tav tm="100000">
                                              <p:val>
                                                <p:strVal val="#ppt_y"/>
                                              </p:val>
                                            </p:tav>
                                          </p:tavLst>
                                        </p:anim>
                                      </p:childTnLst>
                                    </p:cTn>
                                  </p:par>
                                  <p:par>
                                    <p:cTn id="22" presetID="2" presetClass="entr" presetSubtype="1" decel="100000" fill="hold" nodeType="withEffect">
                                      <p:stCondLst>
                                        <p:cond delay="250"/>
                                      </p:stCondLst>
                                      <p:childTnLst>
                                        <p:set>
                                          <p:cBhvr>
                                            <p:cTn id="23" dur="1" fill="hold">
                                              <p:stCondLst>
                                                <p:cond delay="0"/>
                                              </p:stCondLst>
                                            </p:cTn>
                                            <p:tgtEl>
                                              <p:spTgt spid="15"/>
                                            </p:tgtEl>
                                            <p:attrNameLst>
                                              <p:attrName>style.visibility</p:attrName>
                                            </p:attrNameLst>
                                          </p:cBhvr>
                                          <p:to>
                                            <p:strVal val="visible"/>
                                          </p:to>
                                        </p:set>
                                        <p:anim calcmode="lin" valueType="num">
                                          <p:cBhvr additive="base">
                                            <p:cTn id="24" dur="1500" fill="hold"/>
                                            <p:tgtEl>
                                              <p:spTgt spid="15"/>
                                            </p:tgtEl>
                                            <p:attrNameLst>
                                              <p:attrName>ppt_x</p:attrName>
                                            </p:attrNameLst>
                                          </p:cBhvr>
                                          <p:tavLst>
                                            <p:tav tm="0">
                                              <p:val>
                                                <p:strVal val="#ppt_x"/>
                                              </p:val>
                                            </p:tav>
                                            <p:tav tm="100000">
                                              <p:val>
                                                <p:strVal val="#ppt_x"/>
                                              </p:val>
                                            </p:tav>
                                          </p:tavLst>
                                        </p:anim>
                                        <p:anim calcmode="lin" valueType="num">
                                          <p:cBhvr additive="base">
                                            <p:cTn id="25" dur="1500" fill="hold"/>
                                            <p:tgtEl>
                                              <p:spTgt spid="15"/>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25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1500" fill="hold"/>
                                            <p:tgtEl>
                                              <p:spTgt spid="17"/>
                                            </p:tgtEl>
                                            <p:attrNameLst>
                                              <p:attrName>ppt_x</p:attrName>
                                            </p:attrNameLst>
                                          </p:cBhvr>
                                          <p:tavLst>
                                            <p:tav tm="0">
                                              <p:val>
                                                <p:strVal val="#ppt_x"/>
                                              </p:val>
                                            </p:tav>
                                            <p:tav tm="100000">
                                              <p:val>
                                                <p:strVal val="#ppt_x"/>
                                              </p:val>
                                            </p:tav>
                                          </p:tavLst>
                                        </p:anim>
                                        <p:anim calcmode="lin" valueType="num">
                                          <p:cBhvr additive="base">
                                            <p:cTn id="29" dur="1500" fill="hold"/>
                                            <p:tgtEl>
                                              <p:spTgt spid="17"/>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25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1500" fill="hold"/>
                                            <p:tgtEl>
                                              <p:spTgt spid="20"/>
                                            </p:tgtEl>
                                            <p:attrNameLst>
                                              <p:attrName>ppt_x</p:attrName>
                                            </p:attrNameLst>
                                          </p:cBhvr>
                                          <p:tavLst>
                                            <p:tav tm="0">
                                              <p:val>
                                                <p:strVal val="#ppt_x"/>
                                              </p:val>
                                            </p:tav>
                                            <p:tav tm="100000">
                                              <p:val>
                                                <p:strVal val="#ppt_x"/>
                                              </p:val>
                                            </p:tav>
                                          </p:tavLst>
                                        </p:anim>
                                        <p:anim calcmode="lin" valueType="num">
                                          <p:cBhvr additive="base">
                                            <p:cTn id="33" dur="1500" fill="hold"/>
                                            <p:tgtEl>
                                              <p:spTgt spid="20"/>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0" nodeType="withEffect">
                                      <p:stCondLst>
                                        <p:cond delay="250"/>
                                      </p:stCondLst>
                                      <p:childTnLst>
                                        <p:set>
                                          <p:cBhvr>
                                            <p:cTn id="35" dur="1" fill="hold">
                                              <p:stCondLst>
                                                <p:cond delay="0"/>
                                              </p:stCondLst>
                                            </p:cTn>
                                            <p:tgtEl>
                                              <p:spTgt spid="21"/>
                                            </p:tgtEl>
                                            <p:attrNameLst>
                                              <p:attrName>style.visibility</p:attrName>
                                            </p:attrNameLst>
                                          </p:cBhvr>
                                          <p:to>
                                            <p:strVal val="visible"/>
                                          </p:to>
                                        </p:set>
                                        <p:anim calcmode="lin" valueType="num">
                                          <p:cBhvr additive="base">
                                            <p:cTn id="36" dur="1500" fill="hold"/>
                                            <p:tgtEl>
                                              <p:spTgt spid="21"/>
                                            </p:tgtEl>
                                            <p:attrNameLst>
                                              <p:attrName>ppt_x</p:attrName>
                                            </p:attrNameLst>
                                          </p:cBhvr>
                                          <p:tavLst>
                                            <p:tav tm="0">
                                              <p:val>
                                                <p:strVal val="#ppt_x"/>
                                              </p:val>
                                            </p:tav>
                                            <p:tav tm="100000">
                                              <p:val>
                                                <p:strVal val="#ppt_x"/>
                                              </p:val>
                                            </p:tav>
                                          </p:tavLst>
                                        </p:anim>
                                        <p:anim calcmode="lin" valueType="num">
                                          <p:cBhvr additive="base">
                                            <p:cTn id="37" dur="15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P spid="14" grpId="0" autoUpdateAnimBg="0"/>
          <p:bldP spid="17" grpId="0" autoUpdateAnimBg="0"/>
          <p:bldP spid="20" grpId="0" autoUpdateAnimBg="0"/>
          <p:bldP spid="21" grpId="0" autoUpdateAnimBg="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7E6D5"/>
        </a:solidFill>
        <a:effectLst/>
      </p:bgPr>
    </p:bg>
    <p:spTree>
      <p:nvGrpSpPr>
        <p:cNvPr id="1" name=""/>
        <p:cNvGrpSpPr/>
        <p:nvPr/>
      </p:nvGrpSpPr>
      <p:grpSpPr>
        <a:xfrm>
          <a:off x="0" y="0"/>
          <a:ext cx="0" cy="0"/>
          <a:chOff x="0" y="0"/>
          <a:chExt cx="0" cy="0"/>
        </a:xfrm>
      </p:grpSpPr>
      <p:pic>
        <p:nvPicPr>
          <p:cNvPr id="12" name="图片 11"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674" y="0"/>
            <a:ext cx="4114799" cy="6858000"/>
          </a:xfrm>
          <a:prstGeom prst="rect">
            <a:avLst/>
          </a:prstGeom>
        </p:spPr>
      </p:pic>
      <p:sp>
        <p:nvSpPr>
          <p:cNvPr id="20" name="矩形 19"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p:nvPr/>
        </p:nvSpPr>
        <p:spPr>
          <a:xfrm>
            <a:off x="1678517" y="1095791"/>
            <a:ext cx="8929984" cy="4666420"/>
          </a:xfrm>
          <a:prstGeom prst="rect">
            <a:avLst/>
          </a:prstGeom>
          <a:solidFill>
            <a:schemeClr val="bg1"/>
          </a:solidFill>
          <a:ln>
            <a:noFill/>
          </a:ln>
          <a:effectLst>
            <a:outerShdw blurRad="279400" dist="203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Rectangle 3"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a:spLocks noChangeArrowheads="1"/>
          </p:cNvSpPr>
          <p:nvPr/>
        </p:nvSpPr>
        <p:spPr bwMode="black">
          <a:xfrm>
            <a:off x="4495612" y="1781551"/>
            <a:ext cx="4124206" cy="3633048"/>
          </a:xfrm>
          <a:prstGeom prst="rect">
            <a:avLst/>
          </a:prstGeom>
          <a:noFill/>
          <a:ln w="9525" algn="ctr">
            <a:noFill/>
            <a:miter lim="800000"/>
          </a:ln>
        </p:spPr>
        <p:txBody>
          <a:bodyPr vert="eaVert" wrap="square">
            <a:spAutoFit/>
          </a:bodyPr>
          <a:lstStyle/>
          <a:p>
            <a:pPr>
              <a:lnSpc>
                <a:spcPct val="200000"/>
              </a:lnSpc>
            </a:pPr>
            <a:r>
              <a:rPr lang="zh-CN" altLang="en-US" sz="1600" dirty="0">
                <a:solidFill>
                  <a:schemeClr val="bg2">
                    <a:lumMod val="50000"/>
                  </a:schemeClr>
                </a:solidFill>
                <a:latin typeface="方正清刻本悦宋简体" panose="02000000000000000000" pitchFamily="2" charset="-122"/>
                <a:ea typeface="方正清刻本悦宋简体" panose="02000000000000000000" pitchFamily="2" charset="-122"/>
              </a:rPr>
              <a:t>其内涵的形成有一个历史演变过程。宋明时期反对佛学与道学。以佛道为</a:t>
            </a:r>
            <a:r>
              <a:rPr lang="en-US" altLang="zh-CN" sz="1600" dirty="0">
                <a:solidFill>
                  <a:schemeClr val="bg2">
                    <a:lumMod val="50000"/>
                  </a:schemeClr>
                </a:solidFill>
                <a:latin typeface="方正清刻本悦宋简体" panose="02000000000000000000" pitchFamily="2" charset="-122"/>
                <a:ea typeface="方正清刻本悦宋简体" panose="02000000000000000000" pitchFamily="2" charset="-122"/>
              </a:rPr>
              <a:t>"</a:t>
            </a:r>
            <a:r>
              <a:rPr lang="zh-CN" altLang="en-US" sz="1600" dirty="0">
                <a:solidFill>
                  <a:schemeClr val="bg2">
                    <a:lumMod val="50000"/>
                  </a:schemeClr>
                </a:solidFill>
                <a:latin typeface="方正清刻本悦宋简体" panose="02000000000000000000" pitchFamily="2" charset="-122"/>
                <a:ea typeface="方正清刻本悦宋简体" panose="02000000000000000000" pitchFamily="2" charset="-122"/>
              </a:rPr>
              <a:t>虚学</a:t>
            </a:r>
            <a:r>
              <a:rPr lang="en-US" altLang="zh-CN" sz="1600" dirty="0">
                <a:solidFill>
                  <a:schemeClr val="bg2">
                    <a:lumMod val="50000"/>
                  </a:schemeClr>
                </a:solidFill>
                <a:latin typeface="方正清刻本悦宋简体" panose="02000000000000000000" pitchFamily="2" charset="-122"/>
                <a:ea typeface="方正清刻本悦宋简体" panose="02000000000000000000" pitchFamily="2" charset="-122"/>
              </a:rPr>
              <a:t>"</a:t>
            </a:r>
            <a:r>
              <a:rPr lang="zh-CN" altLang="en-US" sz="1600" dirty="0">
                <a:solidFill>
                  <a:schemeClr val="bg2">
                    <a:lumMod val="50000"/>
                  </a:schemeClr>
                </a:solidFill>
                <a:latin typeface="方正清刻本悦宋简体" panose="02000000000000000000" pitchFamily="2" charset="-122"/>
                <a:ea typeface="方正清刻本悦宋简体" panose="02000000000000000000" pitchFamily="2" charset="-122"/>
              </a:rPr>
              <a:t>；明清之际反对理学、心学的空谈心性，以理学、心学末流为“虚学”，实学作为儒学特殊理论形态成为社会主要思潮。</a:t>
            </a:r>
            <a:endParaRPr lang="en-US" altLang="zh-CN" sz="1600" dirty="0">
              <a:solidFill>
                <a:schemeClr val="bg2">
                  <a:lumMod val="50000"/>
                </a:schemeClr>
              </a:solidFill>
              <a:latin typeface="方正清刻本悦宋简体" panose="02000000000000000000" pitchFamily="2" charset="-122"/>
              <a:ea typeface="方正清刻本悦宋简体" panose="02000000000000000000" pitchFamily="2" charset="-122"/>
            </a:endParaRPr>
          </a:p>
          <a:p>
            <a:pPr>
              <a:lnSpc>
                <a:spcPct val="200000"/>
              </a:lnSpc>
            </a:pPr>
            <a:r>
              <a:rPr lang="zh-CN" altLang="en-US" sz="1600" dirty="0">
                <a:solidFill>
                  <a:schemeClr val="bg2">
                    <a:lumMod val="50000"/>
                  </a:schemeClr>
                </a:solidFill>
                <a:latin typeface="方正清刻本悦宋简体" panose="02000000000000000000" pitchFamily="2" charset="-122"/>
                <a:ea typeface="方正清刻本悦宋简体" panose="02000000000000000000" pitchFamily="2" charset="-122"/>
              </a:rPr>
              <a:t>实学有自己的本体论、认识论、方法论，有自己的价值观、伦理观、社会观等理论体系和概念体系。</a:t>
            </a:r>
          </a:p>
        </p:txBody>
      </p:sp>
      <p:pic>
        <p:nvPicPr>
          <p:cNvPr id="11" name="图片 10"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PicPr>
            <a:picLocks noChangeAspect="1"/>
          </p:cNvPicPr>
          <p:nvPr/>
        </p:nvPicPr>
        <p:blipFill rotWithShape="1">
          <a:blip r:embed="rId4" cstate="print">
            <a:duotone>
              <a:prstClr val="black"/>
              <a:srgbClr val="FF0000">
                <a:tint val="45000"/>
                <a:satMod val="400000"/>
              </a:srgbClr>
            </a:duotone>
            <a:extLst>
              <a:ext uri="{BEBA8EAE-BF5A-486C-A8C5-ECC9F3942E4B}">
                <a14:imgProps xmlns:a14="http://schemas.microsoft.com/office/drawing/2010/main">
                  <a14:imgLayer r:embed="rId5">
                    <a14:imgEffect>
                      <a14:brightnessContrast bright="60000"/>
                    </a14:imgEffect>
                  </a14:imgLayer>
                </a14:imgProps>
              </a:ext>
              <a:ext uri="{28A0092B-C50C-407E-A947-70E740481C1C}">
                <a14:useLocalDpi xmlns:a14="http://schemas.microsoft.com/office/drawing/2010/main" val="0"/>
              </a:ext>
            </a:extLst>
          </a:blip>
          <a:srcRect l="12943" t="58712" r="79920" b="24000"/>
          <a:stretch>
            <a:fillRect/>
          </a:stretch>
        </p:blipFill>
        <p:spPr>
          <a:xfrm>
            <a:off x="4066674" y="3782360"/>
            <a:ext cx="870017" cy="1192994"/>
          </a:xfrm>
          <a:prstGeom prst="rect">
            <a:avLst/>
          </a:prstGeom>
        </p:spPr>
      </p:pic>
      <p:sp>
        <p:nvSpPr>
          <p:cNvPr id="13" name="矩形 12"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p:nvPr/>
        </p:nvSpPr>
        <p:spPr>
          <a:xfrm>
            <a:off x="8830401" y="1781551"/>
            <a:ext cx="658525" cy="1569148"/>
          </a:xfrm>
          <a:prstGeom prst="rect">
            <a:avLst/>
          </a:prstGeom>
        </p:spPr>
        <p:txBody>
          <a:bodyPr wrap="square">
            <a:spAutoFit/>
          </a:bodyPr>
          <a:lstStyle/>
          <a:p>
            <a:pPr algn="ctr" defTabSz="608965"/>
            <a:r>
              <a:rPr lang="zh-CN" altLang="en-US" sz="2400" b="1" dirty="0">
                <a:solidFill>
                  <a:schemeClr val="bg2">
                    <a:lumMod val="50000"/>
                  </a:schemeClr>
                </a:solidFill>
                <a:latin typeface="方正清刻本悦宋简体" panose="02000000000000000000" pitchFamily="2" charset="-122"/>
                <a:ea typeface="方正清刻本悦宋简体" panose="02000000000000000000" pitchFamily="2" charset="-122"/>
              </a:rPr>
              <a:t>明清实学</a:t>
            </a:r>
          </a:p>
        </p:txBody>
      </p:sp>
      <p:cxnSp>
        <p:nvCxnSpPr>
          <p:cNvPr id="14" name="直接连接符 13"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CxnSpPr/>
          <p:nvPr/>
        </p:nvCxnSpPr>
        <p:spPr>
          <a:xfrm>
            <a:off x="8725109" y="1781552"/>
            <a:ext cx="0" cy="3193802"/>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pic>
        <p:nvPicPr>
          <p:cNvPr id="15" name="图片 14"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PicPr>
            <a:picLocks noChangeAspect="1"/>
          </p:cNvPicPr>
          <p:nvPr/>
        </p:nvPicPr>
        <p:blipFill rotWithShape="1">
          <a:blip r:embed="rId6" cstate="print">
            <a:extLst>
              <a:ext uri="{28A0092B-C50C-407E-A947-70E740481C1C}">
                <a14:useLocalDpi xmlns:a14="http://schemas.microsoft.com/office/drawing/2010/main" val="0"/>
              </a:ext>
            </a:extLst>
          </a:blip>
          <a:srcRect r="32130"/>
          <a:stretch>
            <a:fillRect/>
          </a:stretch>
        </p:blipFill>
        <p:spPr>
          <a:xfrm>
            <a:off x="1112422" y="1283369"/>
            <a:ext cx="3586989" cy="4404824"/>
          </a:xfrm>
          <a:prstGeom prst="rect">
            <a:avLst/>
          </a:prstGeom>
        </p:spPr>
      </p:pic>
      <p:sp>
        <p:nvSpPr>
          <p:cNvPr id="3" name="e7d195523061f1c0"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hidden="1"/>
          <p:cNvSpPr txBox="1"/>
          <p:nvPr/>
        </p:nvSpPr>
        <p:spPr>
          <a:xfrm>
            <a:off x="-355600" y="1803400"/>
            <a:ext cx="262251"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a:t>
            </a:r>
            <a:endParaRPr lang="zh-CN" altLang="en-US" sz="100"/>
          </a:p>
        </p:txBody>
      </p:sp>
    </p:spTree>
  </p:cSld>
  <p:clrMapOvr>
    <a:masterClrMapping/>
  </p:clrMapOvr>
  <p:transition spd="slow" advClick="0"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14:presetBounceEnd="55000">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14:bounceEnd="55000">
                                          <p:cBhvr additive="base">
                                            <p:cTn id="7" dur="2000" fill="hold"/>
                                            <p:tgtEl>
                                              <p:spTgt spid="20"/>
                                            </p:tgtEl>
                                            <p:attrNameLst>
                                              <p:attrName>ppt_x</p:attrName>
                                            </p:attrNameLst>
                                          </p:cBhvr>
                                          <p:tavLst>
                                            <p:tav tm="0">
                                              <p:val>
                                                <p:strVal val="#ppt_x"/>
                                              </p:val>
                                            </p:tav>
                                            <p:tav tm="100000">
                                              <p:val>
                                                <p:strVal val="#ppt_x"/>
                                              </p:val>
                                            </p:tav>
                                          </p:tavLst>
                                        </p:anim>
                                        <p:anim calcmode="lin" valueType="num" p14:bounceEnd="55000">
                                          <p:cBhvr additive="base">
                                            <p:cTn id="8" dur="2000" fill="hold"/>
                                            <p:tgtEl>
                                              <p:spTgt spid="20"/>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42" presetClass="entr" presetSubtype="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par>
                              <p:cTn id="15" fill="hold">
                                <p:stCondLst>
                                  <p:cond delay="3000"/>
                                </p:stCondLst>
                                <p:childTnLst>
                                  <p:par>
                                    <p:cTn id="16" presetID="22" presetClass="entr" presetSubtype="1"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up)">
                                          <p:cBhvr>
                                            <p:cTn id="18" dur="500"/>
                                            <p:tgtEl>
                                              <p:spTgt spid="14"/>
                                            </p:tgtEl>
                                          </p:cBhvr>
                                        </p:animEffect>
                                      </p:childTnLst>
                                    </p:cTn>
                                  </p:par>
                                </p:childTnLst>
                              </p:cTn>
                            </p:par>
                            <p:par>
                              <p:cTn id="19" fill="hold">
                                <p:stCondLst>
                                  <p:cond delay="3500"/>
                                </p:stCondLst>
                                <p:childTnLst>
                                  <p:par>
                                    <p:cTn id="20" presetID="42" presetClass="entr" presetSubtype="0"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par>
                              <p:cTn id="25" fill="hold">
                                <p:stCondLst>
                                  <p:cond delay="4500"/>
                                </p:stCondLst>
                                <p:childTnLst>
                                  <p:par>
                                    <p:cTn id="26" presetID="42" presetClass="entr" presetSubtype="0"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par>
                                    <p:cTn id="31" presetID="53" presetClass="entr" presetSubtype="16" fill="hold" nodeType="withEffect">
                                      <p:stCondLst>
                                        <p:cond delay="800"/>
                                      </p:stCondLst>
                                      <p:childTnLst>
                                        <p:set>
                                          <p:cBhvr>
                                            <p:cTn id="32" dur="1" fill="hold">
                                              <p:stCondLst>
                                                <p:cond delay="0"/>
                                              </p:stCondLst>
                                            </p:cTn>
                                            <p:tgtEl>
                                              <p:spTgt spid="15"/>
                                            </p:tgtEl>
                                            <p:attrNameLst>
                                              <p:attrName>style.visibility</p:attrName>
                                            </p:attrNameLst>
                                          </p:cBhvr>
                                          <p:to>
                                            <p:strVal val="visible"/>
                                          </p:to>
                                        </p:set>
                                        <p:anim calcmode="lin" valueType="num">
                                          <p:cBhvr>
                                            <p:cTn id="33" dur="500" fill="hold"/>
                                            <p:tgtEl>
                                              <p:spTgt spid="15"/>
                                            </p:tgtEl>
                                            <p:attrNameLst>
                                              <p:attrName>ppt_w</p:attrName>
                                            </p:attrNameLst>
                                          </p:cBhvr>
                                          <p:tavLst>
                                            <p:tav tm="0">
                                              <p:val>
                                                <p:fltVal val="0"/>
                                              </p:val>
                                            </p:tav>
                                            <p:tav tm="100000">
                                              <p:val>
                                                <p:strVal val="#ppt_w"/>
                                              </p:val>
                                            </p:tav>
                                          </p:tavLst>
                                        </p:anim>
                                        <p:anim calcmode="lin" valueType="num">
                                          <p:cBhvr>
                                            <p:cTn id="34" dur="500" fill="hold"/>
                                            <p:tgtEl>
                                              <p:spTgt spid="15"/>
                                            </p:tgtEl>
                                            <p:attrNameLst>
                                              <p:attrName>ppt_h</p:attrName>
                                            </p:attrNameLst>
                                          </p:cBhvr>
                                          <p:tavLst>
                                            <p:tav tm="0">
                                              <p:val>
                                                <p:fltVal val="0"/>
                                              </p:val>
                                            </p:tav>
                                            <p:tav tm="100000">
                                              <p:val>
                                                <p:strVal val="#ppt_h"/>
                                              </p:val>
                                            </p:tav>
                                          </p:tavLst>
                                        </p:anim>
                                        <p:animEffect transition="in" filter="fade">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0"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2000" fill="hold"/>
                                            <p:tgtEl>
                                              <p:spTgt spid="20"/>
                                            </p:tgtEl>
                                            <p:attrNameLst>
                                              <p:attrName>ppt_x</p:attrName>
                                            </p:attrNameLst>
                                          </p:cBhvr>
                                          <p:tavLst>
                                            <p:tav tm="0">
                                              <p:val>
                                                <p:strVal val="#ppt_x"/>
                                              </p:val>
                                            </p:tav>
                                            <p:tav tm="100000">
                                              <p:val>
                                                <p:strVal val="#ppt_x"/>
                                              </p:val>
                                            </p:tav>
                                          </p:tavLst>
                                        </p:anim>
                                        <p:anim calcmode="lin" valueType="num">
                                          <p:cBhvr additive="base">
                                            <p:cTn id="8" dur="2000" fill="hold"/>
                                            <p:tgtEl>
                                              <p:spTgt spid="20"/>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42" presetClass="entr" presetSubtype="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par>
                              <p:cTn id="15" fill="hold">
                                <p:stCondLst>
                                  <p:cond delay="3000"/>
                                </p:stCondLst>
                                <p:childTnLst>
                                  <p:par>
                                    <p:cTn id="16" presetID="22" presetClass="entr" presetSubtype="1"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up)">
                                          <p:cBhvr>
                                            <p:cTn id="18" dur="500"/>
                                            <p:tgtEl>
                                              <p:spTgt spid="14"/>
                                            </p:tgtEl>
                                          </p:cBhvr>
                                        </p:animEffect>
                                      </p:childTnLst>
                                    </p:cTn>
                                  </p:par>
                                </p:childTnLst>
                              </p:cTn>
                            </p:par>
                            <p:par>
                              <p:cTn id="19" fill="hold">
                                <p:stCondLst>
                                  <p:cond delay="3500"/>
                                </p:stCondLst>
                                <p:childTnLst>
                                  <p:par>
                                    <p:cTn id="20" presetID="42" presetClass="entr" presetSubtype="0"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par>
                              <p:cTn id="25" fill="hold">
                                <p:stCondLst>
                                  <p:cond delay="4500"/>
                                </p:stCondLst>
                                <p:childTnLst>
                                  <p:par>
                                    <p:cTn id="26" presetID="42" presetClass="entr" presetSubtype="0"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par>
                                    <p:cTn id="31" presetID="53" presetClass="entr" presetSubtype="16" fill="hold" nodeType="withEffect">
                                      <p:stCondLst>
                                        <p:cond delay="800"/>
                                      </p:stCondLst>
                                      <p:childTnLst>
                                        <p:set>
                                          <p:cBhvr>
                                            <p:cTn id="32" dur="1" fill="hold">
                                              <p:stCondLst>
                                                <p:cond delay="0"/>
                                              </p:stCondLst>
                                            </p:cTn>
                                            <p:tgtEl>
                                              <p:spTgt spid="15"/>
                                            </p:tgtEl>
                                            <p:attrNameLst>
                                              <p:attrName>style.visibility</p:attrName>
                                            </p:attrNameLst>
                                          </p:cBhvr>
                                          <p:to>
                                            <p:strVal val="visible"/>
                                          </p:to>
                                        </p:set>
                                        <p:anim calcmode="lin" valueType="num">
                                          <p:cBhvr>
                                            <p:cTn id="33" dur="500" fill="hold"/>
                                            <p:tgtEl>
                                              <p:spTgt spid="15"/>
                                            </p:tgtEl>
                                            <p:attrNameLst>
                                              <p:attrName>ppt_w</p:attrName>
                                            </p:attrNameLst>
                                          </p:cBhvr>
                                          <p:tavLst>
                                            <p:tav tm="0">
                                              <p:val>
                                                <p:fltVal val="0"/>
                                              </p:val>
                                            </p:tav>
                                            <p:tav tm="100000">
                                              <p:val>
                                                <p:strVal val="#ppt_w"/>
                                              </p:val>
                                            </p:tav>
                                          </p:tavLst>
                                        </p:anim>
                                        <p:anim calcmode="lin" valueType="num">
                                          <p:cBhvr>
                                            <p:cTn id="34" dur="500" fill="hold"/>
                                            <p:tgtEl>
                                              <p:spTgt spid="15"/>
                                            </p:tgtEl>
                                            <p:attrNameLst>
                                              <p:attrName>ppt_h</p:attrName>
                                            </p:attrNameLst>
                                          </p:cBhvr>
                                          <p:tavLst>
                                            <p:tav tm="0">
                                              <p:val>
                                                <p:fltVal val="0"/>
                                              </p:val>
                                            </p:tav>
                                            <p:tav tm="100000">
                                              <p:val>
                                                <p:strVal val="#ppt_h"/>
                                              </p:val>
                                            </p:tav>
                                          </p:tavLst>
                                        </p:anim>
                                        <p:animEffect transition="in" filter="fade">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0" grpId="0"/>
          <p:bldP spid="13"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7E6D5"/>
        </a:solidFill>
        <a:effectLst/>
      </p:bgPr>
    </p:bg>
    <p:spTree>
      <p:nvGrpSpPr>
        <p:cNvPr id="1" name=""/>
        <p:cNvGrpSpPr/>
        <p:nvPr/>
      </p:nvGrpSpPr>
      <p:grpSpPr>
        <a:xfrm>
          <a:off x="0" y="0"/>
          <a:ext cx="0" cy="0"/>
          <a:chOff x="0" y="0"/>
          <a:chExt cx="0" cy="0"/>
        </a:xfrm>
      </p:grpSpPr>
      <p:pic>
        <p:nvPicPr>
          <p:cNvPr id="16" name="图片 15"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674" y="0"/>
            <a:ext cx="4114799" cy="6858000"/>
          </a:xfrm>
          <a:prstGeom prst="rect">
            <a:avLst/>
          </a:prstGeom>
        </p:spPr>
      </p:pic>
      <p:pic>
        <p:nvPicPr>
          <p:cNvPr id="11" name="图片 10"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46259">
            <a:off x="7395674" y="-237057"/>
            <a:ext cx="4295404" cy="3916620"/>
          </a:xfrm>
          <a:prstGeom prst="rect">
            <a:avLst/>
          </a:prstGeom>
        </p:spPr>
      </p:pic>
      <p:sp>
        <p:nvSpPr>
          <p:cNvPr id="7" name="矩形 6"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p:nvPr/>
        </p:nvSpPr>
        <p:spPr>
          <a:xfrm rot="10800000">
            <a:off x="1679509" y="1124744"/>
            <a:ext cx="8352928" cy="4224469"/>
          </a:xfrm>
          <a:prstGeom prst="rect">
            <a:avLst/>
          </a:prstGeom>
          <a:solidFill>
            <a:srgbClr val="4B6166"/>
          </a:solidFill>
          <a:ln>
            <a:noFill/>
          </a:ln>
          <a:effectLst>
            <a:outerShdw blurRad="1524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矩形 12"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p:nvPr/>
        </p:nvSpPr>
        <p:spPr>
          <a:xfrm rot="10800000">
            <a:off x="3119669" y="1892829"/>
            <a:ext cx="7488832" cy="3456384"/>
          </a:xfrm>
          <a:prstGeom prst="rect">
            <a:avLst/>
          </a:prstGeom>
          <a:solidFill>
            <a:schemeClr val="bg1"/>
          </a:solidFill>
          <a:ln>
            <a:noFill/>
          </a:ln>
          <a:effectLst>
            <a:outerShdw blurRad="1524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3" name="图片 2"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81352" y="1351133"/>
            <a:ext cx="2679090" cy="4752473"/>
          </a:xfrm>
          <a:prstGeom prst="rect">
            <a:avLst/>
          </a:prstGeom>
        </p:spPr>
      </p:pic>
      <p:sp>
        <p:nvSpPr>
          <p:cNvPr id="12" name="Text Box 16"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txBox="1">
            <a:spLocks noChangeArrowheads="1"/>
          </p:cNvSpPr>
          <p:nvPr/>
        </p:nvSpPr>
        <p:spPr bwMode="auto">
          <a:xfrm>
            <a:off x="5209123" y="3274792"/>
            <a:ext cx="5032147"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400" dirty="0">
                <a:latin typeface="方正清刻本悦宋简体" panose="02000000000000000000" pitchFamily="2" charset="-122"/>
                <a:ea typeface="方正清刻本悦宋简体" panose="02000000000000000000" pitchFamily="2" charset="-122"/>
              </a:rPr>
              <a:t>明清实学是儒学发展到宋元明清时期形成的特殊理论形态和特定历史阶段。实学的本义为通经、修德、时务、致用之学。</a:t>
            </a:r>
            <a:endParaRPr lang="en-US" altLang="zh-CN" sz="1400" dirty="0">
              <a:latin typeface="方正清刻本悦宋简体" panose="02000000000000000000" pitchFamily="2" charset="-122"/>
              <a:ea typeface="方正清刻本悦宋简体" panose="02000000000000000000" pitchFamily="2" charset="-122"/>
            </a:endParaRPr>
          </a:p>
          <a:p>
            <a:pPr eaLnBrk="1" hangingPunct="1">
              <a:lnSpc>
                <a:spcPct val="150000"/>
              </a:lnSpc>
            </a:pPr>
            <a:r>
              <a:rPr lang="zh-CN" altLang="en-US" sz="1400" dirty="0">
                <a:latin typeface="方正清刻本悦宋简体" panose="02000000000000000000" pitchFamily="2" charset="-122"/>
                <a:ea typeface="方正清刻本悦宋简体" panose="02000000000000000000" pitchFamily="2" charset="-122"/>
              </a:rPr>
              <a:t>其内涵的形成有一个历史演变过程。宋明时期反对佛学与道学。以佛道为</a:t>
            </a:r>
            <a:r>
              <a:rPr lang="en-US" altLang="zh-CN" sz="1400" dirty="0">
                <a:latin typeface="方正清刻本悦宋简体" panose="02000000000000000000" pitchFamily="2" charset="-122"/>
                <a:ea typeface="方正清刻本悦宋简体" panose="02000000000000000000" pitchFamily="2" charset="-122"/>
              </a:rPr>
              <a:t>"</a:t>
            </a:r>
            <a:r>
              <a:rPr lang="zh-CN" altLang="en-US" sz="1400" dirty="0">
                <a:latin typeface="方正清刻本悦宋简体" panose="02000000000000000000" pitchFamily="2" charset="-122"/>
                <a:ea typeface="方正清刻本悦宋简体" panose="02000000000000000000" pitchFamily="2" charset="-122"/>
              </a:rPr>
              <a:t>虚学</a:t>
            </a:r>
            <a:r>
              <a:rPr lang="en-US" altLang="zh-CN" sz="1400" dirty="0">
                <a:latin typeface="方正清刻本悦宋简体" panose="02000000000000000000" pitchFamily="2" charset="-122"/>
                <a:ea typeface="方正清刻本悦宋简体" panose="02000000000000000000" pitchFamily="2" charset="-122"/>
              </a:rPr>
              <a:t>"</a:t>
            </a:r>
            <a:r>
              <a:rPr lang="zh-CN" altLang="en-US" sz="1400" dirty="0">
                <a:latin typeface="方正清刻本悦宋简体" panose="02000000000000000000" pitchFamily="2" charset="-122"/>
                <a:ea typeface="方正清刻本悦宋简体" panose="02000000000000000000" pitchFamily="2" charset="-122"/>
              </a:rPr>
              <a:t>；明清之际反对理学、心学的空谈心性，以理学、心学末流为“虚学”，实学作为儒学特殊理论形态成为社会主要思潮。</a:t>
            </a:r>
          </a:p>
        </p:txBody>
      </p:sp>
      <p:sp>
        <p:nvSpPr>
          <p:cNvPr id="14" name="Title 1"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txBox="1"/>
          <p:nvPr/>
        </p:nvSpPr>
        <p:spPr>
          <a:xfrm>
            <a:off x="5367522" y="2622582"/>
            <a:ext cx="4873748" cy="592175"/>
          </a:xfrm>
          <a:prstGeom prst="rect">
            <a:avLst/>
          </a:prstGeom>
        </p:spPr>
        <p:txBody>
          <a:bodyPr/>
          <a:lstStyle>
            <a:lvl1pPr algn="ctr"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marL="0" marR="0" lvl="0" indent="0" algn="r" defTabSz="914400" rtl="0" eaLnBrk="1" fontAlgn="auto" latinLnBrk="0" hangingPunct="1">
              <a:lnSpc>
                <a:spcPct val="70000"/>
              </a:lnSpc>
              <a:spcBef>
                <a:spcPct val="0"/>
              </a:spcBef>
              <a:spcAft>
                <a:spcPts val="0"/>
              </a:spcAft>
              <a:buClrTx/>
              <a:buSzTx/>
              <a:buFontTx/>
              <a:buNone/>
              <a:defRPr/>
            </a:pPr>
            <a:r>
              <a:rPr kumimoji="0" lang="en-US" sz="2400" b="0" i="0" u="none" strike="noStrike" kern="1200" cap="none" spc="0" normalizeH="0" baseline="0" noProof="0" dirty="0">
                <a:ln>
                  <a:noFill/>
                </a:ln>
                <a:solidFill>
                  <a:srgbClr val="222222"/>
                </a:solidFill>
                <a:effectLst/>
                <a:uLnTx/>
                <a:uFillTx/>
                <a:latin typeface="方正清刻本悦宋简体" panose="02000000000000000000" pitchFamily="2" charset="-122"/>
                <a:ea typeface="方正清刻本悦宋简体" panose="02000000000000000000" pitchFamily="2" charset="-122"/>
                <a:cs typeface="Roboto Light" charset="0"/>
              </a:rPr>
              <a:t>UI design </a:t>
            </a:r>
            <a:r>
              <a:rPr kumimoji="0" lang="en-US" sz="2400" b="0" i="0" u="none" strike="noStrike" kern="1200" cap="none" spc="0" normalizeH="0" baseline="0" noProof="0" dirty="0" err="1">
                <a:ln>
                  <a:noFill/>
                </a:ln>
                <a:solidFill>
                  <a:srgbClr val="222222"/>
                </a:solidFill>
                <a:effectLst/>
                <a:uLnTx/>
                <a:uFillTx/>
                <a:latin typeface="方正清刻本悦宋简体" panose="02000000000000000000" pitchFamily="2" charset="-122"/>
                <a:ea typeface="方正清刻本悦宋简体" panose="02000000000000000000" pitchFamily="2" charset="-122"/>
                <a:cs typeface="Roboto Light" charset="0"/>
              </a:rPr>
              <a:t>Powerpoint</a:t>
            </a:r>
            <a:r>
              <a:rPr kumimoji="0" lang="en-US" sz="2400" b="0" i="0" u="none" strike="noStrike" kern="1200" cap="none" spc="0" normalizeH="0" baseline="0" noProof="0" dirty="0">
                <a:ln>
                  <a:noFill/>
                </a:ln>
                <a:solidFill>
                  <a:srgbClr val="222222"/>
                </a:solidFill>
                <a:effectLst/>
                <a:uLnTx/>
                <a:uFillTx/>
                <a:latin typeface="方正清刻本悦宋简体" panose="02000000000000000000" pitchFamily="2" charset="-122"/>
                <a:ea typeface="方正清刻本悦宋简体" panose="02000000000000000000" pitchFamily="2" charset="-122"/>
                <a:cs typeface="Roboto Light" charset="0"/>
              </a:rPr>
              <a:t> Template</a:t>
            </a:r>
          </a:p>
        </p:txBody>
      </p:sp>
      <p:sp>
        <p:nvSpPr>
          <p:cNvPr id="15" name="文本框 14"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txBox="1"/>
          <p:nvPr/>
        </p:nvSpPr>
        <p:spPr>
          <a:xfrm>
            <a:off x="7883595" y="2037806"/>
            <a:ext cx="2339102" cy="584775"/>
          </a:xfrm>
          <a:prstGeom prst="rect">
            <a:avLst/>
          </a:prstGeom>
          <a:noFill/>
        </p:spPr>
        <p:txBody>
          <a:bodyPr wrap="square" rtlCol="0">
            <a:spAutoFit/>
          </a:bodyPr>
          <a:lstStyle>
            <a:defPPr>
              <a:defRPr lang="zh-CN"/>
            </a:defPPr>
            <a:lvl1pPr algn="dist">
              <a:defRPr sz="3200">
                <a:latin typeface="方正清刻本悦宋简体" panose="02000000000000000000" pitchFamily="2" charset="-122"/>
                <a:ea typeface="方正清刻本悦宋简体" panose="02000000000000000000" pitchFamily="2" charset="-122"/>
              </a:defRPr>
            </a:lvl1pPr>
          </a:lstStyle>
          <a:p>
            <a:pPr algn="r"/>
            <a:r>
              <a:rPr lang="zh-CN" altLang="en-US" dirty="0"/>
              <a:t>明清实学</a:t>
            </a:r>
          </a:p>
        </p:txBody>
      </p:sp>
      <p:sp>
        <p:nvSpPr>
          <p:cNvPr id="2" name="e7d195523061f1c0"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hidden="1"/>
          <p:cNvSpPr txBox="1"/>
          <p:nvPr/>
        </p:nvSpPr>
        <p:spPr>
          <a:xfrm>
            <a:off x="-355600" y="1803400"/>
            <a:ext cx="262251"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a:t>
            </a:r>
            <a:endParaRPr lang="zh-CN" altLang="en-US" sz="100"/>
          </a:p>
        </p:txBody>
      </p:sp>
    </p:spTree>
  </p:cSld>
  <p:clrMapOvr>
    <a:masterClrMapping/>
  </p:clrMapOvr>
  <p:transition spd="slow" advClick="0"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2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52000">
                                          <p:cBhvr additive="base">
                                            <p:cTn id="7" dur="2000" fill="hold"/>
                                            <p:tgtEl>
                                              <p:spTgt spid="7"/>
                                            </p:tgtEl>
                                            <p:attrNameLst>
                                              <p:attrName>ppt_x</p:attrName>
                                            </p:attrNameLst>
                                          </p:cBhvr>
                                          <p:tavLst>
                                            <p:tav tm="0">
                                              <p:val>
                                                <p:strVal val="0-#ppt_w/2"/>
                                              </p:val>
                                            </p:tav>
                                            <p:tav tm="100000">
                                              <p:val>
                                                <p:strVal val="#ppt_x"/>
                                              </p:val>
                                            </p:tav>
                                          </p:tavLst>
                                        </p:anim>
                                        <p:anim calcmode="lin" valueType="num" p14:bounceEnd="52000">
                                          <p:cBhvr additive="base">
                                            <p:cTn id="8" dur="2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14:presetBounceEnd="52000">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14:bounceEnd="52000">
                                          <p:cBhvr additive="base">
                                            <p:cTn id="11" dur="2000" fill="hold"/>
                                            <p:tgtEl>
                                              <p:spTgt spid="13"/>
                                            </p:tgtEl>
                                            <p:attrNameLst>
                                              <p:attrName>ppt_x</p:attrName>
                                            </p:attrNameLst>
                                          </p:cBhvr>
                                          <p:tavLst>
                                            <p:tav tm="0">
                                              <p:val>
                                                <p:strVal val="#ppt_x"/>
                                              </p:val>
                                            </p:tav>
                                            <p:tav tm="100000">
                                              <p:val>
                                                <p:strVal val="#ppt_x"/>
                                              </p:val>
                                            </p:tav>
                                          </p:tavLst>
                                        </p:anim>
                                        <p:anim calcmode="lin" valueType="num" p14:bounceEnd="52000">
                                          <p:cBhvr additive="base">
                                            <p:cTn id="12" dur="2000" fill="hold"/>
                                            <p:tgtEl>
                                              <p:spTgt spid="13"/>
                                            </p:tgtEl>
                                            <p:attrNameLst>
                                              <p:attrName>ppt_y</p:attrName>
                                            </p:attrNameLst>
                                          </p:cBhvr>
                                          <p:tavLst>
                                            <p:tav tm="0">
                                              <p:val>
                                                <p:strVal val="1+#ppt_h/2"/>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anim calcmode="lin" valueType="num">
                                          <p:cBhvr>
                                            <p:cTn id="16" dur="1000" fill="hold"/>
                                            <p:tgtEl>
                                              <p:spTgt spid="11"/>
                                            </p:tgtEl>
                                            <p:attrNameLst>
                                              <p:attrName>ppt_x</p:attrName>
                                            </p:attrNameLst>
                                          </p:cBhvr>
                                          <p:tavLst>
                                            <p:tav tm="0">
                                              <p:val>
                                                <p:strVal val="#ppt_x"/>
                                              </p:val>
                                            </p:tav>
                                            <p:tav tm="100000">
                                              <p:val>
                                                <p:strVal val="#ppt_x"/>
                                              </p:val>
                                            </p:tav>
                                          </p:tavLst>
                                        </p:anim>
                                        <p:anim calcmode="lin" valueType="num">
                                          <p:cBhvr>
                                            <p:cTn id="17" dur="1000" fill="hold"/>
                                            <p:tgtEl>
                                              <p:spTgt spid="11"/>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childTnLst>
                                    </p:cTn>
                                  </p:par>
                                </p:childTnLst>
                              </p:cTn>
                            </p:par>
                            <p:par>
                              <p:cTn id="22" fill="hold">
                                <p:stCondLst>
                                  <p:cond delay="3000"/>
                                </p:stCondLst>
                                <p:childTnLst>
                                  <p:par>
                                    <p:cTn id="23" presetID="2" presetClass="entr" presetSubtype="4"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par>
                              <p:cTn id="27" fill="hold">
                                <p:stCondLst>
                                  <p:cond delay="3500"/>
                                </p:stCondLst>
                                <p:childTnLst>
                                  <p:par>
                                    <p:cTn id="28" presetID="2" presetClass="entr" presetSubtype="4"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fill="hold"/>
                                            <p:tgtEl>
                                              <p:spTgt spid="14"/>
                                            </p:tgtEl>
                                            <p:attrNameLst>
                                              <p:attrName>ppt_x</p:attrName>
                                            </p:attrNameLst>
                                          </p:cBhvr>
                                          <p:tavLst>
                                            <p:tav tm="0">
                                              <p:val>
                                                <p:strVal val="#ppt_x"/>
                                              </p:val>
                                            </p:tav>
                                            <p:tav tm="100000">
                                              <p:val>
                                                <p:strVal val="#ppt_x"/>
                                              </p:val>
                                            </p:tav>
                                          </p:tavLst>
                                        </p:anim>
                                        <p:anim calcmode="lin" valueType="num">
                                          <p:cBhvr additive="base">
                                            <p:cTn id="3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2" grpId="0" bldLvl="0" autoUpdateAnimBg="0"/>
          <p:bldP spid="14" grpId="0"/>
          <p:bldP spid="1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000" fill="hold"/>
                                            <p:tgtEl>
                                              <p:spTgt spid="7"/>
                                            </p:tgtEl>
                                            <p:attrNameLst>
                                              <p:attrName>ppt_x</p:attrName>
                                            </p:attrNameLst>
                                          </p:cBhvr>
                                          <p:tavLst>
                                            <p:tav tm="0">
                                              <p:val>
                                                <p:strVal val="0-#ppt_w/2"/>
                                              </p:val>
                                            </p:tav>
                                            <p:tav tm="100000">
                                              <p:val>
                                                <p:strVal val="#ppt_x"/>
                                              </p:val>
                                            </p:tav>
                                          </p:tavLst>
                                        </p:anim>
                                        <p:anim calcmode="lin" valueType="num">
                                          <p:cBhvr additive="base">
                                            <p:cTn id="8" dur="2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2000" fill="hold"/>
                                            <p:tgtEl>
                                              <p:spTgt spid="13"/>
                                            </p:tgtEl>
                                            <p:attrNameLst>
                                              <p:attrName>ppt_x</p:attrName>
                                            </p:attrNameLst>
                                          </p:cBhvr>
                                          <p:tavLst>
                                            <p:tav tm="0">
                                              <p:val>
                                                <p:strVal val="#ppt_x"/>
                                              </p:val>
                                            </p:tav>
                                            <p:tav tm="100000">
                                              <p:val>
                                                <p:strVal val="#ppt_x"/>
                                              </p:val>
                                            </p:tav>
                                          </p:tavLst>
                                        </p:anim>
                                        <p:anim calcmode="lin" valueType="num">
                                          <p:cBhvr additive="base">
                                            <p:cTn id="12" dur="2000" fill="hold"/>
                                            <p:tgtEl>
                                              <p:spTgt spid="13"/>
                                            </p:tgtEl>
                                            <p:attrNameLst>
                                              <p:attrName>ppt_y</p:attrName>
                                            </p:attrNameLst>
                                          </p:cBhvr>
                                          <p:tavLst>
                                            <p:tav tm="0">
                                              <p:val>
                                                <p:strVal val="1+#ppt_h/2"/>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anim calcmode="lin" valueType="num">
                                          <p:cBhvr>
                                            <p:cTn id="16" dur="1000" fill="hold"/>
                                            <p:tgtEl>
                                              <p:spTgt spid="11"/>
                                            </p:tgtEl>
                                            <p:attrNameLst>
                                              <p:attrName>ppt_x</p:attrName>
                                            </p:attrNameLst>
                                          </p:cBhvr>
                                          <p:tavLst>
                                            <p:tav tm="0">
                                              <p:val>
                                                <p:strVal val="#ppt_x"/>
                                              </p:val>
                                            </p:tav>
                                            <p:tav tm="100000">
                                              <p:val>
                                                <p:strVal val="#ppt_x"/>
                                              </p:val>
                                            </p:tav>
                                          </p:tavLst>
                                        </p:anim>
                                        <p:anim calcmode="lin" valueType="num">
                                          <p:cBhvr>
                                            <p:cTn id="17" dur="1000" fill="hold"/>
                                            <p:tgtEl>
                                              <p:spTgt spid="11"/>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childTnLst>
                                    </p:cTn>
                                  </p:par>
                                </p:childTnLst>
                              </p:cTn>
                            </p:par>
                            <p:par>
                              <p:cTn id="22" fill="hold">
                                <p:stCondLst>
                                  <p:cond delay="3000"/>
                                </p:stCondLst>
                                <p:childTnLst>
                                  <p:par>
                                    <p:cTn id="23" presetID="2" presetClass="entr" presetSubtype="4"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par>
                              <p:cTn id="27" fill="hold">
                                <p:stCondLst>
                                  <p:cond delay="3500"/>
                                </p:stCondLst>
                                <p:childTnLst>
                                  <p:par>
                                    <p:cTn id="28" presetID="2" presetClass="entr" presetSubtype="4"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fill="hold"/>
                                            <p:tgtEl>
                                              <p:spTgt spid="14"/>
                                            </p:tgtEl>
                                            <p:attrNameLst>
                                              <p:attrName>ppt_x</p:attrName>
                                            </p:attrNameLst>
                                          </p:cBhvr>
                                          <p:tavLst>
                                            <p:tav tm="0">
                                              <p:val>
                                                <p:strVal val="#ppt_x"/>
                                              </p:val>
                                            </p:tav>
                                            <p:tav tm="100000">
                                              <p:val>
                                                <p:strVal val="#ppt_x"/>
                                              </p:val>
                                            </p:tav>
                                          </p:tavLst>
                                        </p:anim>
                                        <p:anim calcmode="lin" valueType="num">
                                          <p:cBhvr additive="base">
                                            <p:cTn id="3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2" grpId="0" bldLvl="0" autoUpdateAnimBg="0"/>
          <p:bldP spid="14" grpId="0"/>
          <p:bldP spid="15"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extBox 18"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txBox="1"/>
          <p:nvPr/>
        </p:nvSpPr>
        <p:spPr>
          <a:xfrm>
            <a:off x="1953332" y="3948535"/>
            <a:ext cx="1085554" cy="1569660"/>
          </a:xfrm>
          <a:prstGeom prst="rect">
            <a:avLst/>
          </a:prstGeom>
          <a:noFill/>
        </p:spPr>
        <p:txBody>
          <a:bodyPr wrap="none" rtlCol="0">
            <a:spAutoFit/>
          </a:bodyPr>
          <a:lstStyle/>
          <a:p>
            <a:r>
              <a:rPr lang="en-US" altLang="zh-CN" sz="9600" spc="400" dirty="0">
                <a:solidFill>
                  <a:srgbClr val="6EA399"/>
                </a:solidFill>
                <a:latin typeface="Agency FB" panose="020B0503020202020204" pitchFamily="34" charset="0"/>
              </a:rPr>
              <a:t>O1</a:t>
            </a:r>
            <a:endParaRPr lang="zh-CN" altLang="en-US" sz="9600" spc="400" dirty="0">
              <a:solidFill>
                <a:srgbClr val="6EA399"/>
              </a:solidFill>
              <a:latin typeface="Agency FB" panose="020B0503020202020204" pitchFamily="34" charset="0"/>
            </a:endParaRPr>
          </a:p>
        </p:txBody>
      </p:sp>
      <p:sp>
        <p:nvSpPr>
          <p:cNvPr id="3" name="TextBox 11"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txBox="1"/>
          <p:nvPr/>
        </p:nvSpPr>
        <p:spPr>
          <a:xfrm>
            <a:off x="1762344" y="4987621"/>
            <a:ext cx="1005403" cy="338554"/>
          </a:xfrm>
          <a:prstGeom prst="rect">
            <a:avLst/>
          </a:prstGeom>
          <a:solidFill>
            <a:schemeClr val="bg1"/>
          </a:solidFill>
          <a:ln>
            <a:solidFill>
              <a:srgbClr val="DBE1E8"/>
            </a:solidFill>
          </a:ln>
        </p:spPr>
        <p:txBody>
          <a:bodyPr wrap="none" rtlCol="0">
            <a:spAutoFit/>
          </a:bodyPr>
          <a:lstStyle/>
          <a:p>
            <a:r>
              <a:rPr lang="zh-CN" altLang="en-US" sz="1600" dirty="0">
                <a:solidFill>
                  <a:schemeClr val="bg1">
                    <a:lumMod val="50000"/>
                  </a:schemeClr>
                </a:solidFill>
                <a:latin typeface="方正清刻本悦宋简体" panose="02000000000000000000" pitchFamily="2" charset="-122"/>
                <a:ea typeface="方正清刻本悦宋简体" panose="02000000000000000000" pitchFamily="2" charset="-122"/>
              </a:rPr>
              <a:t>两汉经学</a:t>
            </a:r>
          </a:p>
        </p:txBody>
      </p:sp>
      <p:sp>
        <p:nvSpPr>
          <p:cNvPr id="4" name="TextBox 16"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txBox="1"/>
          <p:nvPr/>
        </p:nvSpPr>
        <p:spPr>
          <a:xfrm>
            <a:off x="4078074" y="3948535"/>
            <a:ext cx="1301959" cy="1569660"/>
          </a:xfrm>
          <a:prstGeom prst="rect">
            <a:avLst/>
          </a:prstGeom>
          <a:noFill/>
        </p:spPr>
        <p:txBody>
          <a:bodyPr wrap="none" rtlCol="0">
            <a:spAutoFit/>
          </a:bodyPr>
          <a:lstStyle/>
          <a:p>
            <a:r>
              <a:rPr lang="en-US" altLang="zh-CN" sz="9600" spc="400" dirty="0">
                <a:solidFill>
                  <a:srgbClr val="6EA399"/>
                </a:solidFill>
                <a:latin typeface="Agency FB" panose="020B0503020202020204" pitchFamily="34" charset="0"/>
              </a:rPr>
              <a:t>02</a:t>
            </a:r>
            <a:endParaRPr lang="zh-CN" altLang="en-US" sz="9600" spc="400" dirty="0">
              <a:solidFill>
                <a:srgbClr val="6EA399"/>
              </a:solidFill>
              <a:latin typeface="Agency FB" panose="020B0503020202020204" pitchFamily="34" charset="0"/>
            </a:endParaRPr>
          </a:p>
        </p:txBody>
      </p:sp>
      <p:sp>
        <p:nvSpPr>
          <p:cNvPr id="5" name="TextBox 19"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txBox="1"/>
          <p:nvPr/>
        </p:nvSpPr>
        <p:spPr>
          <a:xfrm>
            <a:off x="4078074" y="4987621"/>
            <a:ext cx="1005403" cy="338554"/>
          </a:xfrm>
          <a:prstGeom prst="rect">
            <a:avLst/>
          </a:prstGeom>
          <a:solidFill>
            <a:schemeClr val="bg1"/>
          </a:solidFill>
          <a:ln>
            <a:solidFill>
              <a:srgbClr val="DBE1E8"/>
            </a:solidFill>
          </a:ln>
        </p:spPr>
        <p:txBody>
          <a:bodyPr wrap="none" rtlCol="0">
            <a:spAutoFit/>
          </a:bodyPr>
          <a:lstStyle/>
          <a:p>
            <a:r>
              <a:rPr lang="zh-CN" altLang="en-US" sz="1600" dirty="0">
                <a:solidFill>
                  <a:schemeClr val="bg1">
                    <a:lumMod val="50000"/>
                  </a:schemeClr>
                </a:solidFill>
                <a:latin typeface="方正清刻本悦宋简体" panose="02000000000000000000" pitchFamily="2" charset="-122"/>
                <a:ea typeface="方正清刻本悦宋简体" panose="02000000000000000000" pitchFamily="2" charset="-122"/>
              </a:rPr>
              <a:t>魏晋玄学</a:t>
            </a:r>
          </a:p>
        </p:txBody>
      </p:sp>
      <p:sp>
        <p:nvSpPr>
          <p:cNvPr id="10" name="PA_库_文本框 5"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txBox="1"/>
          <p:nvPr>
            <p:custDataLst>
              <p:tags r:id="rId1"/>
            </p:custDataLst>
          </p:nvPr>
        </p:nvSpPr>
        <p:spPr>
          <a:xfrm>
            <a:off x="9119300" y="754122"/>
            <a:ext cx="2031325" cy="1200329"/>
          </a:xfrm>
          <a:prstGeom prst="rect">
            <a:avLst/>
          </a:prstGeom>
          <a:noFill/>
        </p:spPr>
        <p:txBody>
          <a:bodyPr vert="horz" wrap="none" rtlCol="0">
            <a:spAutoFit/>
          </a:bodyPr>
          <a:lstStyle/>
          <a:p>
            <a:r>
              <a:rPr lang="zh-CN" altLang="en-US" sz="7200" dirty="0">
                <a:solidFill>
                  <a:srgbClr val="4B6166"/>
                </a:solidFill>
                <a:latin typeface="叶根友特楷简体" panose="02010601030101010101" pitchFamily="2" charset="-122"/>
                <a:ea typeface="叶根友特楷简体" panose="02010601030101010101" pitchFamily="2" charset="-122"/>
              </a:rPr>
              <a:t>目录</a:t>
            </a:r>
          </a:p>
        </p:txBody>
      </p:sp>
      <p:sp>
        <p:nvSpPr>
          <p:cNvPr id="11" name="TextBox 18"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txBox="1"/>
          <p:nvPr/>
        </p:nvSpPr>
        <p:spPr>
          <a:xfrm>
            <a:off x="6811969" y="3948535"/>
            <a:ext cx="1354858" cy="1569660"/>
          </a:xfrm>
          <a:prstGeom prst="rect">
            <a:avLst/>
          </a:prstGeom>
          <a:noFill/>
        </p:spPr>
        <p:txBody>
          <a:bodyPr wrap="none" rtlCol="0">
            <a:spAutoFit/>
          </a:bodyPr>
          <a:lstStyle/>
          <a:p>
            <a:r>
              <a:rPr lang="en-US" altLang="zh-CN" sz="9600" spc="400" dirty="0">
                <a:solidFill>
                  <a:srgbClr val="6EA399"/>
                </a:solidFill>
                <a:latin typeface="Agency FB" panose="020B0503020202020204" pitchFamily="34" charset="0"/>
              </a:rPr>
              <a:t>O3</a:t>
            </a:r>
            <a:endParaRPr lang="zh-CN" altLang="en-US" sz="9600" spc="400" dirty="0">
              <a:solidFill>
                <a:srgbClr val="6EA399"/>
              </a:solidFill>
              <a:latin typeface="Agency FB" panose="020B0503020202020204" pitchFamily="34" charset="0"/>
            </a:endParaRPr>
          </a:p>
        </p:txBody>
      </p:sp>
      <p:sp>
        <p:nvSpPr>
          <p:cNvPr id="12" name="TextBox 11"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txBox="1"/>
          <p:nvPr/>
        </p:nvSpPr>
        <p:spPr>
          <a:xfrm>
            <a:off x="6620981" y="4987621"/>
            <a:ext cx="1005403" cy="338554"/>
          </a:xfrm>
          <a:prstGeom prst="rect">
            <a:avLst/>
          </a:prstGeom>
          <a:solidFill>
            <a:schemeClr val="bg1"/>
          </a:solidFill>
          <a:ln>
            <a:solidFill>
              <a:srgbClr val="DBE1E8"/>
            </a:solidFill>
          </a:ln>
        </p:spPr>
        <p:txBody>
          <a:bodyPr wrap="none" rtlCol="0">
            <a:spAutoFit/>
          </a:bodyPr>
          <a:lstStyle/>
          <a:p>
            <a:r>
              <a:rPr lang="zh-CN" altLang="en-US" sz="1600" dirty="0">
                <a:solidFill>
                  <a:schemeClr val="bg1">
                    <a:lumMod val="50000"/>
                  </a:schemeClr>
                </a:solidFill>
                <a:latin typeface="方正清刻本悦宋简体" panose="02000000000000000000" pitchFamily="2" charset="-122"/>
                <a:ea typeface="方正清刻本悦宋简体" panose="02000000000000000000" pitchFamily="2" charset="-122"/>
              </a:rPr>
              <a:t>隋唐道学</a:t>
            </a:r>
          </a:p>
        </p:txBody>
      </p:sp>
      <p:sp>
        <p:nvSpPr>
          <p:cNvPr id="13" name="TextBox 16"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txBox="1"/>
          <p:nvPr/>
        </p:nvSpPr>
        <p:spPr>
          <a:xfrm>
            <a:off x="8936711" y="3948535"/>
            <a:ext cx="1301959" cy="1569660"/>
          </a:xfrm>
          <a:prstGeom prst="rect">
            <a:avLst/>
          </a:prstGeom>
          <a:noFill/>
        </p:spPr>
        <p:txBody>
          <a:bodyPr wrap="none" rtlCol="0">
            <a:spAutoFit/>
          </a:bodyPr>
          <a:lstStyle/>
          <a:p>
            <a:r>
              <a:rPr lang="en-US" altLang="zh-CN" sz="9600" spc="400" dirty="0">
                <a:solidFill>
                  <a:srgbClr val="6EA399"/>
                </a:solidFill>
                <a:latin typeface="Agency FB" panose="020B0503020202020204" pitchFamily="34" charset="0"/>
              </a:rPr>
              <a:t>04</a:t>
            </a:r>
            <a:endParaRPr lang="zh-CN" altLang="en-US" sz="9600" spc="400" dirty="0">
              <a:solidFill>
                <a:srgbClr val="6EA399"/>
              </a:solidFill>
              <a:latin typeface="Agency FB" panose="020B0503020202020204" pitchFamily="34" charset="0"/>
            </a:endParaRPr>
          </a:p>
        </p:txBody>
      </p:sp>
      <p:sp>
        <p:nvSpPr>
          <p:cNvPr id="14" name="TextBox 19"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txBox="1"/>
          <p:nvPr/>
        </p:nvSpPr>
        <p:spPr>
          <a:xfrm>
            <a:off x="8936711" y="4987621"/>
            <a:ext cx="1005403" cy="338554"/>
          </a:xfrm>
          <a:prstGeom prst="rect">
            <a:avLst/>
          </a:prstGeom>
          <a:solidFill>
            <a:schemeClr val="bg1"/>
          </a:solidFill>
          <a:ln>
            <a:solidFill>
              <a:srgbClr val="DBE1E8"/>
            </a:solidFill>
          </a:ln>
        </p:spPr>
        <p:txBody>
          <a:bodyPr wrap="none" rtlCol="0">
            <a:spAutoFit/>
          </a:bodyPr>
          <a:lstStyle/>
          <a:p>
            <a:r>
              <a:rPr lang="zh-CN" altLang="en-US" sz="1600" dirty="0">
                <a:solidFill>
                  <a:schemeClr val="bg1">
                    <a:lumMod val="50000"/>
                  </a:schemeClr>
                </a:solidFill>
                <a:latin typeface="方正清刻本悦宋简体" panose="02000000000000000000" pitchFamily="2" charset="-122"/>
                <a:ea typeface="方正清刻本悦宋简体" panose="02000000000000000000" pitchFamily="2" charset="-122"/>
              </a:rPr>
              <a:t>宋明理学</a:t>
            </a:r>
          </a:p>
        </p:txBody>
      </p:sp>
      <p:sp>
        <p:nvSpPr>
          <p:cNvPr id="15" name="TextBox 18"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txBox="1"/>
          <p:nvPr/>
        </p:nvSpPr>
        <p:spPr>
          <a:xfrm>
            <a:off x="8335431" y="1834912"/>
            <a:ext cx="2815194" cy="923330"/>
          </a:xfrm>
          <a:prstGeom prst="rect">
            <a:avLst/>
          </a:prstGeom>
          <a:noFill/>
        </p:spPr>
        <p:txBody>
          <a:bodyPr wrap="none" rtlCol="0">
            <a:spAutoFit/>
          </a:bodyPr>
          <a:lstStyle/>
          <a:p>
            <a:r>
              <a:rPr lang="en-US" altLang="zh-CN" sz="5400" spc="400" dirty="0">
                <a:solidFill>
                  <a:schemeClr val="bg1"/>
                </a:solidFill>
                <a:latin typeface="Agency FB" panose="020B0503020202020204" pitchFamily="34" charset="0"/>
              </a:rPr>
              <a:t>CONTENTS</a:t>
            </a:r>
            <a:endParaRPr lang="zh-CN" altLang="en-US" sz="5400" spc="400" dirty="0">
              <a:solidFill>
                <a:schemeClr val="bg1"/>
              </a:solidFill>
              <a:latin typeface="Agency FB" panose="020B0503020202020204" pitchFamily="34" charset="0"/>
            </a:endParaRPr>
          </a:p>
        </p:txBody>
      </p:sp>
      <p:sp>
        <p:nvSpPr>
          <p:cNvPr id="16" name="e7d195523061f1c0"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hidden="1"/>
          <p:cNvSpPr txBox="1"/>
          <p:nvPr/>
        </p:nvSpPr>
        <p:spPr>
          <a:xfrm>
            <a:off x="-355600" y="1803400"/>
            <a:ext cx="262251"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a:t>
            </a:r>
            <a:endParaRPr lang="zh-CN" altLang="en-US" sz="100"/>
          </a:p>
        </p:txBody>
      </p:sp>
    </p:spTree>
  </p:cSld>
  <p:clrMapOvr>
    <a:masterClrMapping/>
  </p:clrMapOvr>
  <p:transition spd="slow" advClick="0" advTm="0">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52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2000">
                                          <p:cBhvr additive="base">
                                            <p:cTn id="7" dur="2000" fill="hold"/>
                                            <p:tgtEl>
                                              <p:spTgt spid="2"/>
                                            </p:tgtEl>
                                            <p:attrNameLst>
                                              <p:attrName>ppt_x</p:attrName>
                                            </p:attrNameLst>
                                          </p:cBhvr>
                                          <p:tavLst>
                                            <p:tav tm="0">
                                              <p:val>
                                                <p:strVal val="0-#ppt_w/2"/>
                                              </p:val>
                                            </p:tav>
                                            <p:tav tm="100000">
                                              <p:val>
                                                <p:strVal val="#ppt_x"/>
                                              </p:val>
                                            </p:tav>
                                          </p:tavLst>
                                        </p:anim>
                                        <p:anim calcmode="lin" valueType="num" p14:bounceEnd="52000">
                                          <p:cBhvr additive="base">
                                            <p:cTn id="8" dur="2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52000">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14:bounceEnd="52000">
                                          <p:cBhvr additive="base">
                                            <p:cTn id="11" dur="2000" fill="hold"/>
                                            <p:tgtEl>
                                              <p:spTgt spid="3"/>
                                            </p:tgtEl>
                                            <p:attrNameLst>
                                              <p:attrName>ppt_x</p:attrName>
                                            </p:attrNameLst>
                                          </p:cBhvr>
                                          <p:tavLst>
                                            <p:tav tm="0">
                                              <p:val>
                                                <p:strVal val="0-#ppt_w/2"/>
                                              </p:val>
                                            </p:tav>
                                            <p:tav tm="100000">
                                              <p:val>
                                                <p:strVal val="#ppt_x"/>
                                              </p:val>
                                            </p:tav>
                                          </p:tavLst>
                                        </p:anim>
                                        <p:anim calcmode="lin" valueType="num" p14:bounceEnd="52000">
                                          <p:cBhvr additive="base">
                                            <p:cTn id="12" dur="20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14:presetBounceEnd="52000">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14:bounceEnd="52000">
                                          <p:cBhvr additive="base">
                                            <p:cTn id="15" dur="2000" fill="hold"/>
                                            <p:tgtEl>
                                              <p:spTgt spid="4"/>
                                            </p:tgtEl>
                                            <p:attrNameLst>
                                              <p:attrName>ppt_x</p:attrName>
                                            </p:attrNameLst>
                                          </p:cBhvr>
                                          <p:tavLst>
                                            <p:tav tm="0">
                                              <p:val>
                                                <p:strVal val="0-#ppt_w/2"/>
                                              </p:val>
                                            </p:tav>
                                            <p:tav tm="100000">
                                              <p:val>
                                                <p:strVal val="#ppt_x"/>
                                              </p:val>
                                            </p:tav>
                                          </p:tavLst>
                                        </p:anim>
                                        <p:anim calcmode="lin" valueType="num" p14:bounceEnd="52000">
                                          <p:cBhvr additive="base">
                                            <p:cTn id="16" dur="20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14:presetBounceEnd="52000">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14:bounceEnd="52000">
                                          <p:cBhvr additive="base">
                                            <p:cTn id="19" dur="2000" fill="hold"/>
                                            <p:tgtEl>
                                              <p:spTgt spid="5"/>
                                            </p:tgtEl>
                                            <p:attrNameLst>
                                              <p:attrName>ppt_x</p:attrName>
                                            </p:attrNameLst>
                                          </p:cBhvr>
                                          <p:tavLst>
                                            <p:tav tm="0">
                                              <p:val>
                                                <p:strVal val="0-#ppt_w/2"/>
                                              </p:val>
                                            </p:tav>
                                            <p:tav tm="100000">
                                              <p:val>
                                                <p:strVal val="#ppt_x"/>
                                              </p:val>
                                            </p:tav>
                                          </p:tavLst>
                                        </p:anim>
                                        <p:anim calcmode="lin" valueType="num" p14:bounceEnd="52000">
                                          <p:cBhvr additive="base">
                                            <p:cTn id="20" dur="2000" fill="hold"/>
                                            <p:tgtEl>
                                              <p:spTgt spid="5"/>
                                            </p:tgtEl>
                                            <p:attrNameLst>
                                              <p:attrName>ppt_y</p:attrName>
                                            </p:attrNameLst>
                                          </p:cBhvr>
                                          <p:tavLst>
                                            <p:tav tm="0">
                                              <p:val>
                                                <p:strVal val="#ppt_y"/>
                                              </p:val>
                                            </p:tav>
                                            <p:tav tm="100000">
                                              <p:val>
                                                <p:strVal val="#ppt_y"/>
                                              </p:val>
                                            </p:tav>
                                          </p:tavLst>
                                        </p:anim>
                                      </p:childTnLst>
                                    </p:cTn>
                                  </p:par>
                                  <p:par>
                                    <p:cTn id="21" presetID="2" presetClass="entr" presetSubtype="4" decel="100000" fill="hold" grpId="0" nodeType="withEffect">
                                      <p:stCondLst>
                                        <p:cond delay="25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500" fill="hold"/>
                                            <p:tgtEl>
                                              <p:spTgt spid="10"/>
                                            </p:tgtEl>
                                            <p:attrNameLst>
                                              <p:attrName>ppt_x</p:attrName>
                                            </p:attrNameLst>
                                          </p:cBhvr>
                                          <p:tavLst>
                                            <p:tav tm="0">
                                              <p:val>
                                                <p:strVal val="#ppt_x"/>
                                              </p:val>
                                            </p:tav>
                                            <p:tav tm="100000">
                                              <p:val>
                                                <p:strVal val="#ppt_x"/>
                                              </p:val>
                                            </p:tav>
                                          </p:tavLst>
                                        </p:anim>
                                        <p:anim calcmode="lin" valueType="num">
                                          <p:cBhvr additive="base">
                                            <p:cTn id="24" dur="1500" fill="hold"/>
                                            <p:tgtEl>
                                              <p:spTgt spid="10"/>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8" fill="hold" grpId="0" nodeType="afterEffect" p14:presetBounceEnd="52000">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14:bounceEnd="52000">
                                          <p:cBhvr additive="base">
                                            <p:cTn id="28" dur="2000" fill="hold"/>
                                            <p:tgtEl>
                                              <p:spTgt spid="11"/>
                                            </p:tgtEl>
                                            <p:attrNameLst>
                                              <p:attrName>ppt_x</p:attrName>
                                            </p:attrNameLst>
                                          </p:cBhvr>
                                          <p:tavLst>
                                            <p:tav tm="0">
                                              <p:val>
                                                <p:strVal val="0-#ppt_w/2"/>
                                              </p:val>
                                            </p:tav>
                                            <p:tav tm="100000">
                                              <p:val>
                                                <p:strVal val="#ppt_x"/>
                                              </p:val>
                                            </p:tav>
                                          </p:tavLst>
                                        </p:anim>
                                        <p:anim calcmode="lin" valueType="num" p14:bounceEnd="52000">
                                          <p:cBhvr additive="base">
                                            <p:cTn id="29" dur="2000" fill="hold"/>
                                            <p:tgtEl>
                                              <p:spTgt spid="11"/>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14:presetBounceEnd="52000">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14:bounceEnd="52000">
                                          <p:cBhvr additive="base">
                                            <p:cTn id="32" dur="2000" fill="hold"/>
                                            <p:tgtEl>
                                              <p:spTgt spid="12"/>
                                            </p:tgtEl>
                                            <p:attrNameLst>
                                              <p:attrName>ppt_x</p:attrName>
                                            </p:attrNameLst>
                                          </p:cBhvr>
                                          <p:tavLst>
                                            <p:tav tm="0">
                                              <p:val>
                                                <p:strVal val="0-#ppt_w/2"/>
                                              </p:val>
                                            </p:tav>
                                            <p:tav tm="100000">
                                              <p:val>
                                                <p:strVal val="#ppt_x"/>
                                              </p:val>
                                            </p:tav>
                                          </p:tavLst>
                                        </p:anim>
                                        <p:anim calcmode="lin" valueType="num" p14:bounceEnd="52000">
                                          <p:cBhvr additive="base">
                                            <p:cTn id="33" dur="2000" fill="hold"/>
                                            <p:tgtEl>
                                              <p:spTgt spid="12"/>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14:presetBounceEnd="52000">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14:bounceEnd="52000">
                                          <p:cBhvr additive="base">
                                            <p:cTn id="36" dur="2000" fill="hold"/>
                                            <p:tgtEl>
                                              <p:spTgt spid="13"/>
                                            </p:tgtEl>
                                            <p:attrNameLst>
                                              <p:attrName>ppt_x</p:attrName>
                                            </p:attrNameLst>
                                          </p:cBhvr>
                                          <p:tavLst>
                                            <p:tav tm="0">
                                              <p:val>
                                                <p:strVal val="0-#ppt_w/2"/>
                                              </p:val>
                                            </p:tav>
                                            <p:tav tm="100000">
                                              <p:val>
                                                <p:strVal val="#ppt_x"/>
                                              </p:val>
                                            </p:tav>
                                          </p:tavLst>
                                        </p:anim>
                                        <p:anim calcmode="lin" valueType="num" p14:bounceEnd="52000">
                                          <p:cBhvr additive="base">
                                            <p:cTn id="37" dur="2000" fill="hold"/>
                                            <p:tgtEl>
                                              <p:spTgt spid="13"/>
                                            </p:tgtEl>
                                            <p:attrNameLst>
                                              <p:attrName>ppt_y</p:attrName>
                                            </p:attrNameLst>
                                          </p:cBhvr>
                                          <p:tavLst>
                                            <p:tav tm="0">
                                              <p:val>
                                                <p:strVal val="#ppt_y"/>
                                              </p:val>
                                            </p:tav>
                                            <p:tav tm="100000">
                                              <p:val>
                                                <p:strVal val="#ppt_y"/>
                                              </p:val>
                                            </p:tav>
                                          </p:tavLst>
                                        </p:anim>
                                      </p:childTnLst>
                                    </p:cTn>
                                  </p:par>
                                  <p:par>
                                    <p:cTn id="38" presetID="2" presetClass="entr" presetSubtype="8" fill="hold" grpId="0" nodeType="withEffect" p14:presetBounceEnd="52000">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14:bounceEnd="52000">
                                          <p:cBhvr additive="base">
                                            <p:cTn id="40" dur="2000" fill="hold"/>
                                            <p:tgtEl>
                                              <p:spTgt spid="14"/>
                                            </p:tgtEl>
                                            <p:attrNameLst>
                                              <p:attrName>ppt_x</p:attrName>
                                            </p:attrNameLst>
                                          </p:cBhvr>
                                          <p:tavLst>
                                            <p:tav tm="0">
                                              <p:val>
                                                <p:strVal val="0-#ppt_w/2"/>
                                              </p:val>
                                            </p:tav>
                                            <p:tav tm="100000">
                                              <p:val>
                                                <p:strVal val="#ppt_x"/>
                                              </p:val>
                                            </p:tav>
                                          </p:tavLst>
                                        </p:anim>
                                        <p:anim calcmode="lin" valueType="num" p14:bounceEnd="52000">
                                          <p:cBhvr additive="base">
                                            <p:cTn id="41" dur="2000" fill="hold"/>
                                            <p:tgtEl>
                                              <p:spTgt spid="14"/>
                                            </p:tgtEl>
                                            <p:attrNameLst>
                                              <p:attrName>ppt_y</p:attrName>
                                            </p:attrNameLst>
                                          </p:cBhvr>
                                          <p:tavLst>
                                            <p:tav tm="0">
                                              <p:val>
                                                <p:strVal val="#ppt_y"/>
                                              </p:val>
                                            </p:tav>
                                            <p:tav tm="100000">
                                              <p:val>
                                                <p:strVal val="#ppt_y"/>
                                              </p:val>
                                            </p:tav>
                                          </p:tavLst>
                                        </p:anim>
                                      </p:childTnLst>
                                    </p:cTn>
                                  </p:par>
                                </p:childTnLst>
                              </p:cTn>
                            </p:par>
                            <p:par>
                              <p:cTn id="42" fill="hold">
                                <p:stCondLst>
                                  <p:cond delay="4000"/>
                                </p:stCondLst>
                                <p:childTnLst>
                                  <p:par>
                                    <p:cTn id="43" presetID="2" presetClass="entr" presetSubtype="8" fill="hold" grpId="0" nodeType="afterEffect" p14:presetBounceEnd="52000">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14:bounceEnd="52000">
                                          <p:cBhvr additive="base">
                                            <p:cTn id="45" dur="2000" fill="hold"/>
                                            <p:tgtEl>
                                              <p:spTgt spid="15"/>
                                            </p:tgtEl>
                                            <p:attrNameLst>
                                              <p:attrName>ppt_x</p:attrName>
                                            </p:attrNameLst>
                                          </p:cBhvr>
                                          <p:tavLst>
                                            <p:tav tm="0">
                                              <p:val>
                                                <p:strVal val="0-#ppt_w/2"/>
                                              </p:val>
                                            </p:tav>
                                            <p:tav tm="100000">
                                              <p:val>
                                                <p:strVal val="#ppt_x"/>
                                              </p:val>
                                            </p:tav>
                                          </p:tavLst>
                                        </p:anim>
                                        <p:anim calcmode="lin" valueType="num" p14:bounceEnd="52000">
                                          <p:cBhvr additive="base">
                                            <p:cTn id="46" dur="2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P spid="5" grpId="0" animBg="1"/>
          <p:bldP spid="10" grpId="0" autoUpdateAnimBg="0"/>
          <p:bldP spid="11" grpId="0"/>
          <p:bldP spid="12" grpId="0" animBg="1"/>
          <p:bldP spid="13" grpId="0"/>
          <p:bldP spid="14" grpId="0" animBg="1"/>
          <p:bldP spid="1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0-#ppt_w/2"/>
                                              </p:val>
                                            </p:tav>
                                            <p:tav tm="100000">
                                              <p:val>
                                                <p:strVal val="#ppt_x"/>
                                              </p:val>
                                            </p:tav>
                                          </p:tavLst>
                                        </p:anim>
                                        <p:anim calcmode="lin" valueType="num">
                                          <p:cBhvr additive="base">
                                            <p:cTn id="8" dur="2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2000" fill="hold"/>
                                            <p:tgtEl>
                                              <p:spTgt spid="3"/>
                                            </p:tgtEl>
                                            <p:attrNameLst>
                                              <p:attrName>ppt_x</p:attrName>
                                            </p:attrNameLst>
                                          </p:cBhvr>
                                          <p:tavLst>
                                            <p:tav tm="0">
                                              <p:val>
                                                <p:strVal val="0-#ppt_w/2"/>
                                              </p:val>
                                            </p:tav>
                                            <p:tav tm="100000">
                                              <p:val>
                                                <p:strVal val="#ppt_x"/>
                                              </p:val>
                                            </p:tav>
                                          </p:tavLst>
                                        </p:anim>
                                        <p:anim calcmode="lin" valueType="num">
                                          <p:cBhvr additive="base">
                                            <p:cTn id="12" dur="20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2000" fill="hold"/>
                                            <p:tgtEl>
                                              <p:spTgt spid="4"/>
                                            </p:tgtEl>
                                            <p:attrNameLst>
                                              <p:attrName>ppt_x</p:attrName>
                                            </p:attrNameLst>
                                          </p:cBhvr>
                                          <p:tavLst>
                                            <p:tav tm="0">
                                              <p:val>
                                                <p:strVal val="0-#ppt_w/2"/>
                                              </p:val>
                                            </p:tav>
                                            <p:tav tm="100000">
                                              <p:val>
                                                <p:strVal val="#ppt_x"/>
                                              </p:val>
                                            </p:tav>
                                          </p:tavLst>
                                        </p:anim>
                                        <p:anim calcmode="lin" valueType="num">
                                          <p:cBhvr additive="base">
                                            <p:cTn id="16" dur="20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2000" fill="hold"/>
                                            <p:tgtEl>
                                              <p:spTgt spid="5"/>
                                            </p:tgtEl>
                                            <p:attrNameLst>
                                              <p:attrName>ppt_x</p:attrName>
                                            </p:attrNameLst>
                                          </p:cBhvr>
                                          <p:tavLst>
                                            <p:tav tm="0">
                                              <p:val>
                                                <p:strVal val="0-#ppt_w/2"/>
                                              </p:val>
                                            </p:tav>
                                            <p:tav tm="100000">
                                              <p:val>
                                                <p:strVal val="#ppt_x"/>
                                              </p:val>
                                            </p:tav>
                                          </p:tavLst>
                                        </p:anim>
                                        <p:anim calcmode="lin" valueType="num">
                                          <p:cBhvr additive="base">
                                            <p:cTn id="20" dur="2000" fill="hold"/>
                                            <p:tgtEl>
                                              <p:spTgt spid="5"/>
                                            </p:tgtEl>
                                            <p:attrNameLst>
                                              <p:attrName>ppt_y</p:attrName>
                                            </p:attrNameLst>
                                          </p:cBhvr>
                                          <p:tavLst>
                                            <p:tav tm="0">
                                              <p:val>
                                                <p:strVal val="#ppt_y"/>
                                              </p:val>
                                            </p:tav>
                                            <p:tav tm="100000">
                                              <p:val>
                                                <p:strVal val="#ppt_y"/>
                                              </p:val>
                                            </p:tav>
                                          </p:tavLst>
                                        </p:anim>
                                      </p:childTnLst>
                                    </p:cTn>
                                  </p:par>
                                  <p:par>
                                    <p:cTn id="21" presetID="2" presetClass="entr" presetSubtype="4" decel="100000" fill="hold" grpId="0" nodeType="withEffect">
                                      <p:stCondLst>
                                        <p:cond delay="25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500" fill="hold"/>
                                            <p:tgtEl>
                                              <p:spTgt spid="10"/>
                                            </p:tgtEl>
                                            <p:attrNameLst>
                                              <p:attrName>ppt_x</p:attrName>
                                            </p:attrNameLst>
                                          </p:cBhvr>
                                          <p:tavLst>
                                            <p:tav tm="0">
                                              <p:val>
                                                <p:strVal val="#ppt_x"/>
                                              </p:val>
                                            </p:tav>
                                            <p:tav tm="100000">
                                              <p:val>
                                                <p:strVal val="#ppt_x"/>
                                              </p:val>
                                            </p:tav>
                                          </p:tavLst>
                                        </p:anim>
                                        <p:anim calcmode="lin" valueType="num">
                                          <p:cBhvr additive="base">
                                            <p:cTn id="24" dur="1500" fill="hold"/>
                                            <p:tgtEl>
                                              <p:spTgt spid="10"/>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8"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2000" fill="hold"/>
                                            <p:tgtEl>
                                              <p:spTgt spid="11"/>
                                            </p:tgtEl>
                                            <p:attrNameLst>
                                              <p:attrName>ppt_x</p:attrName>
                                            </p:attrNameLst>
                                          </p:cBhvr>
                                          <p:tavLst>
                                            <p:tav tm="0">
                                              <p:val>
                                                <p:strVal val="0-#ppt_w/2"/>
                                              </p:val>
                                            </p:tav>
                                            <p:tav tm="100000">
                                              <p:val>
                                                <p:strVal val="#ppt_x"/>
                                              </p:val>
                                            </p:tav>
                                          </p:tavLst>
                                        </p:anim>
                                        <p:anim calcmode="lin" valueType="num">
                                          <p:cBhvr additive="base">
                                            <p:cTn id="29" dur="2000" fill="hold"/>
                                            <p:tgtEl>
                                              <p:spTgt spid="11"/>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2000" fill="hold"/>
                                            <p:tgtEl>
                                              <p:spTgt spid="12"/>
                                            </p:tgtEl>
                                            <p:attrNameLst>
                                              <p:attrName>ppt_x</p:attrName>
                                            </p:attrNameLst>
                                          </p:cBhvr>
                                          <p:tavLst>
                                            <p:tav tm="0">
                                              <p:val>
                                                <p:strVal val="0-#ppt_w/2"/>
                                              </p:val>
                                            </p:tav>
                                            <p:tav tm="100000">
                                              <p:val>
                                                <p:strVal val="#ppt_x"/>
                                              </p:val>
                                            </p:tav>
                                          </p:tavLst>
                                        </p:anim>
                                        <p:anim calcmode="lin" valueType="num">
                                          <p:cBhvr additive="base">
                                            <p:cTn id="33" dur="2000" fill="hold"/>
                                            <p:tgtEl>
                                              <p:spTgt spid="12"/>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additive="base">
                                            <p:cTn id="36" dur="2000" fill="hold"/>
                                            <p:tgtEl>
                                              <p:spTgt spid="13"/>
                                            </p:tgtEl>
                                            <p:attrNameLst>
                                              <p:attrName>ppt_x</p:attrName>
                                            </p:attrNameLst>
                                          </p:cBhvr>
                                          <p:tavLst>
                                            <p:tav tm="0">
                                              <p:val>
                                                <p:strVal val="0-#ppt_w/2"/>
                                              </p:val>
                                            </p:tav>
                                            <p:tav tm="100000">
                                              <p:val>
                                                <p:strVal val="#ppt_x"/>
                                              </p:val>
                                            </p:tav>
                                          </p:tavLst>
                                        </p:anim>
                                        <p:anim calcmode="lin" valueType="num">
                                          <p:cBhvr additive="base">
                                            <p:cTn id="37" dur="2000" fill="hold"/>
                                            <p:tgtEl>
                                              <p:spTgt spid="13"/>
                                            </p:tgtEl>
                                            <p:attrNameLst>
                                              <p:attrName>ppt_y</p:attrName>
                                            </p:attrNameLst>
                                          </p:cBhvr>
                                          <p:tavLst>
                                            <p:tav tm="0">
                                              <p:val>
                                                <p:strVal val="#ppt_y"/>
                                              </p:val>
                                            </p:tav>
                                            <p:tav tm="100000">
                                              <p:val>
                                                <p:strVal val="#ppt_y"/>
                                              </p:val>
                                            </p:tav>
                                          </p:tavLst>
                                        </p:anim>
                                      </p:childTnLst>
                                    </p:cTn>
                                  </p:par>
                                  <p:par>
                                    <p:cTn id="38" presetID="2" presetClass="entr" presetSubtype="8"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2000" fill="hold"/>
                                            <p:tgtEl>
                                              <p:spTgt spid="14"/>
                                            </p:tgtEl>
                                            <p:attrNameLst>
                                              <p:attrName>ppt_x</p:attrName>
                                            </p:attrNameLst>
                                          </p:cBhvr>
                                          <p:tavLst>
                                            <p:tav tm="0">
                                              <p:val>
                                                <p:strVal val="0-#ppt_w/2"/>
                                              </p:val>
                                            </p:tav>
                                            <p:tav tm="100000">
                                              <p:val>
                                                <p:strVal val="#ppt_x"/>
                                              </p:val>
                                            </p:tav>
                                          </p:tavLst>
                                        </p:anim>
                                        <p:anim calcmode="lin" valueType="num">
                                          <p:cBhvr additive="base">
                                            <p:cTn id="41" dur="2000" fill="hold"/>
                                            <p:tgtEl>
                                              <p:spTgt spid="14"/>
                                            </p:tgtEl>
                                            <p:attrNameLst>
                                              <p:attrName>ppt_y</p:attrName>
                                            </p:attrNameLst>
                                          </p:cBhvr>
                                          <p:tavLst>
                                            <p:tav tm="0">
                                              <p:val>
                                                <p:strVal val="#ppt_y"/>
                                              </p:val>
                                            </p:tav>
                                            <p:tav tm="100000">
                                              <p:val>
                                                <p:strVal val="#ppt_y"/>
                                              </p:val>
                                            </p:tav>
                                          </p:tavLst>
                                        </p:anim>
                                      </p:childTnLst>
                                    </p:cTn>
                                  </p:par>
                                </p:childTnLst>
                              </p:cTn>
                            </p:par>
                            <p:par>
                              <p:cTn id="42" fill="hold">
                                <p:stCondLst>
                                  <p:cond delay="4000"/>
                                </p:stCondLst>
                                <p:childTnLst>
                                  <p:par>
                                    <p:cTn id="43" presetID="2" presetClass="entr" presetSubtype="8"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2000" fill="hold"/>
                                            <p:tgtEl>
                                              <p:spTgt spid="15"/>
                                            </p:tgtEl>
                                            <p:attrNameLst>
                                              <p:attrName>ppt_x</p:attrName>
                                            </p:attrNameLst>
                                          </p:cBhvr>
                                          <p:tavLst>
                                            <p:tav tm="0">
                                              <p:val>
                                                <p:strVal val="0-#ppt_w/2"/>
                                              </p:val>
                                            </p:tav>
                                            <p:tav tm="100000">
                                              <p:val>
                                                <p:strVal val="#ppt_x"/>
                                              </p:val>
                                            </p:tav>
                                          </p:tavLst>
                                        </p:anim>
                                        <p:anim calcmode="lin" valueType="num">
                                          <p:cBhvr additive="base">
                                            <p:cTn id="46" dur="2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P spid="5" grpId="0" animBg="1"/>
          <p:bldP spid="10" grpId="0" autoUpdateAnimBg="0"/>
          <p:bldP spid="11" grpId="0"/>
          <p:bldP spid="12" grpId="0" animBg="1"/>
          <p:bldP spid="13" grpId="0"/>
          <p:bldP spid="14" grpId="0" animBg="1"/>
          <p:bldP spid="15"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PA_库_文本框 5"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txBox="1"/>
          <p:nvPr>
            <p:custDataLst>
              <p:tags r:id="rId1"/>
            </p:custDataLst>
          </p:nvPr>
        </p:nvSpPr>
        <p:spPr>
          <a:xfrm>
            <a:off x="5449669" y="1127101"/>
            <a:ext cx="1292662" cy="3785652"/>
          </a:xfrm>
          <a:prstGeom prst="rect">
            <a:avLst/>
          </a:prstGeom>
          <a:noFill/>
        </p:spPr>
        <p:txBody>
          <a:bodyPr vert="eaVert" wrap="none" rtlCol="0">
            <a:spAutoFit/>
          </a:bodyPr>
          <a:lstStyle/>
          <a:p>
            <a:r>
              <a:rPr lang="zh-CN" altLang="en-US" sz="7200" dirty="0">
                <a:solidFill>
                  <a:srgbClr val="4B6166"/>
                </a:solidFill>
                <a:latin typeface="叶根友特楷简体" panose="02010601030101010101" pitchFamily="2" charset="-122"/>
                <a:ea typeface="叶根友特楷简体" panose="02010601030101010101" pitchFamily="2" charset="-122"/>
              </a:rPr>
              <a:t>第肆</a:t>
            </a:r>
            <a:r>
              <a:rPr lang="zh-CN" altLang="en-US" sz="7200" dirty="0">
                <a:solidFill>
                  <a:schemeClr val="bg1"/>
                </a:solidFill>
                <a:latin typeface="叶根友特楷简体" panose="02010601030101010101" pitchFamily="2" charset="-122"/>
                <a:ea typeface="叶根友特楷简体" panose="02010601030101010101" pitchFamily="2" charset="-122"/>
              </a:rPr>
              <a:t>部分</a:t>
            </a:r>
          </a:p>
        </p:txBody>
      </p:sp>
      <p:sp>
        <p:nvSpPr>
          <p:cNvPr id="3" name="矩形 2"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p:nvPr/>
        </p:nvSpPr>
        <p:spPr>
          <a:xfrm>
            <a:off x="3669695" y="5423122"/>
            <a:ext cx="4852610" cy="307777"/>
          </a:xfrm>
          <a:prstGeom prst="rect">
            <a:avLst/>
          </a:prstGeom>
        </p:spPr>
        <p:txBody>
          <a:bodyPr wrap="none">
            <a:spAutoFit/>
          </a:bodyPr>
          <a:lstStyle/>
          <a:p>
            <a:pPr algn="ctr"/>
            <a:r>
              <a:rPr lang="zh-CN" altLang="en-US" sz="1400" dirty="0">
                <a:solidFill>
                  <a:schemeClr val="bg1"/>
                </a:solidFill>
                <a:latin typeface="方正清刻本悦宋简体" panose="02000000000000000000" pitchFamily="2" charset="-122"/>
                <a:ea typeface="方正清刻本悦宋简体" panose="02000000000000000000" pitchFamily="2" charset="-122"/>
              </a:rPr>
              <a:t>经学是指中国古代研究儒家经典学说，并阐明其含义的学问</a:t>
            </a:r>
          </a:p>
        </p:txBody>
      </p:sp>
      <p:sp>
        <p:nvSpPr>
          <p:cNvPr id="4" name="e7d195523061f1c0"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hidden="1"/>
          <p:cNvSpPr txBox="1"/>
          <p:nvPr/>
        </p:nvSpPr>
        <p:spPr>
          <a:xfrm>
            <a:off x="-355600" y="1803400"/>
            <a:ext cx="262251"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a:t>
            </a:r>
            <a:endParaRPr lang="zh-CN" altLang="en-US" sz="100"/>
          </a:p>
        </p:txBody>
      </p:sp>
    </p:spTree>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B6166"/>
        </a:solidFill>
        <a:effectLst/>
      </p:bgPr>
    </p:bg>
    <p:spTree>
      <p:nvGrpSpPr>
        <p:cNvPr id="1" name=""/>
        <p:cNvGrpSpPr/>
        <p:nvPr/>
      </p:nvGrpSpPr>
      <p:grpSpPr>
        <a:xfrm>
          <a:off x="0" y="0"/>
          <a:ext cx="0" cy="0"/>
          <a:chOff x="0" y="0"/>
          <a:chExt cx="0" cy="0"/>
        </a:xfrm>
      </p:grpSpPr>
      <p:pic>
        <p:nvPicPr>
          <p:cNvPr id="20" name="图片 19"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6674" y="0"/>
            <a:ext cx="4114799" cy="6858000"/>
          </a:xfrm>
          <a:prstGeom prst="rect">
            <a:avLst/>
          </a:prstGeom>
        </p:spPr>
      </p:pic>
      <p:pic>
        <p:nvPicPr>
          <p:cNvPr id="12" name="Picture 7"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flipH="1">
            <a:off x="-2232217" y="4551228"/>
            <a:ext cx="4548943" cy="255878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p:nvPr/>
        </p:nvSpPr>
        <p:spPr>
          <a:xfrm>
            <a:off x="2255573" y="1374674"/>
            <a:ext cx="8352928" cy="4224469"/>
          </a:xfrm>
          <a:prstGeom prst="rect">
            <a:avLst/>
          </a:prstGeom>
          <a:solidFill>
            <a:srgbClr val="D7E6D5"/>
          </a:solidFill>
          <a:ln>
            <a:noFill/>
          </a:ln>
          <a:effectLst>
            <a:outerShdw blurRad="1524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矩形 12"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p:nvPr/>
        </p:nvSpPr>
        <p:spPr>
          <a:xfrm>
            <a:off x="1679509" y="1374673"/>
            <a:ext cx="8928992" cy="3630464"/>
          </a:xfrm>
          <a:prstGeom prst="rect">
            <a:avLst/>
          </a:prstGeom>
          <a:solidFill>
            <a:schemeClr val="bg1"/>
          </a:solidFill>
          <a:ln>
            <a:noFill/>
          </a:ln>
          <a:effectLst>
            <a:outerShdw blurRad="1524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27" name="图片 26"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43145" y="852154"/>
            <a:ext cx="4469346" cy="4469346"/>
          </a:xfrm>
          <a:prstGeom prst="rect">
            <a:avLst/>
          </a:prstGeom>
        </p:spPr>
      </p:pic>
      <p:sp>
        <p:nvSpPr>
          <p:cNvPr id="28" name="文本框 27"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txBox="1"/>
          <p:nvPr/>
        </p:nvSpPr>
        <p:spPr>
          <a:xfrm>
            <a:off x="7815306" y="1699631"/>
            <a:ext cx="923330" cy="707886"/>
          </a:xfrm>
          <a:prstGeom prst="rect">
            <a:avLst/>
          </a:prstGeom>
          <a:noFill/>
        </p:spPr>
        <p:txBody>
          <a:bodyPr vert="eaVert" wrap="none" rtlCol="0">
            <a:spAutoFit/>
          </a:bodyPr>
          <a:lstStyle/>
          <a:p>
            <a:r>
              <a:rPr lang="zh-CN" altLang="en-US" sz="4800" dirty="0">
                <a:solidFill>
                  <a:schemeClr val="bg2">
                    <a:lumMod val="50000"/>
                  </a:schemeClr>
                </a:solidFill>
                <a:latin typeface="方正清刻本悦宋简体" panose="02000000000000000000" pitchFamily="2" charset="-122"/>
                <a:ea typeface="方正清刻本悦宋简体" panose="02000000000000000000" pitchFamily="2" charset="-122"/>
              </a:rPr>
              <a:t>肆</a:t>
            </a:r>
          </a:p>
        </p:txBody>
      </p:sp>
      <p:sp>
        <p:nvSpPr>
          <p:cNvPr id="29" name="文本框 28"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txBox="1"/>
          <p:nvPr/>
        </p:nvSpPr>
        <p:spPr>
          <a:xfrm>
            <a:off x="8104712" y="2413895"/>
            <a:ext cx="312507" cy="1815882"/>
          </a:xfrm>
          <a:prstGeom prst="rect">
            <a:avLst/>
          </a:prstGeom>
          <a:noFill/>
        </p:spPr>
        <p:txBody>
          <a:bodyPr vert="horz" wrap="square" rtlCol="0">
            <a:spAutoFit/>
          </a:bodyPr>
          <a:lstStyle/>
          <a:p>
            <a:r>
              <a:rPr lang="zh-CN" altLang="en-US" sz="1400" dirty="0">
                <a:solidFill>
                  <a:schemeClr val="bg2">
                    <a:lumMod val="50000"/>
                  </a:schemeClr>
                </a:solidFill>
                <a:latin typeface="方正清刻本悦宋简体" panose="02000000000000000000" pitchFamily="2" charset="-122"/>
                <a:ea typeface="方正清刻本悦宋简体" panose="02000000000000000000" pitchFamily="2" charset="-122"/>
              </a:rPr>
              <a:t>单击此处添加标题</a:t>
            </a:r>
          </a:p>
        </p:txBody>
      </p:sp>
      <p:sp>
        <p:nvSpPr>
          <p:cNvPr id="30" name="文本框 29"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txBox="1"/>
          <p:nvPr/>
        </p:nvSpPr>
        <p:spPr>
          <a:xfrm>
            <a:off x="7490647" y="2443568"/>
            <a:ext cx="461665" cy="2197880"/>
          </a:xfrm>
          <a:prstGeom prst="rect">
            <a:avLst/>
          </a:prstGeom>
          <a:noFill/>
        </p:spPr>
        <p:txBody>
          <a:bodyPr vert="eaVert" wrap="square" rtlCol="0">
            <a:spAutoFit/>
          </a:bodyPr>
          <a:lstStyle/>
          <a:p>
            <a:r>
              <a:rPr lang="en-US" altLang="zh-CN" sz="900" dirty="0">
                <a:solidFill>
                  <a:schemeClr val="bg2">
                    <a:lumMod val="50000"/>
                  </a:schemeClr>
                </a:solidFill>
                <a:latin typeface="方正清刻本悦宋简体" panose="02000000000000000000" pitchFamily="2" charset="-122"/>
                <a:ea typeface="方正清刻本悦宋简体" panose="02000000000000000000" pitchFamily="2" charset="-122"/>
                <a:cs typeface="Arial" panose="020B0604020202020204" pitchFamily="34" charset="0"/>
              </a:rPr>
              <a:t>Truth is the lifeblood of life, is the foundation of all values</a:t>
            </a:r>
            <a:endParaRPr lang="zh-CN" altLang="en-US" sz="900" dirty="0">
              <a:solidFill>
                <a:schemeClr val="bg2">
                  <a:lumMod val="50000"/>
                </a:schemeClr>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p:txBody>
      </p:sp>
      <p:grpSp>
        <p:nvGrpSpPr>
          <p:cNvPr id="31" name="PA_淘宝网chenying0907出品 33"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GrpSpPr>
            <a:grpSpLocks noChangeAspect="1"/>
          </p:cNvGrpSpPr>
          <p:nvPr>
            <p:custDataLst>
              <p:tags r:id="rId1"/>
            </p:custDataLst>
          </p:nvPr>
        </p:nvGrpSpPr>
        <p:grpSpPr>
          <a:xfrm>
            <a:off x="8623467" y="3333016"/>
            <a:ext cx="393410" cy="553998"/>
            <a:chOff x="2529436" y="1430776"/>
            <a:chExt cx="539218" cy="759325"/>
          </a:xfrm>
        </p:grpSpPr>
        <p:pic>
          <p:nvPicPr>
            <p:cNvPr id="32" name="图片 31"/>
            <p:cNvPicPr>
              <a:picLocks noChangeAspect="1"/>
            </p:cNvPicPr>
            <p:nvPr/>
          </p:nvPicPr>
          <p:blipFill>
            <a:blip r:embed="rId7" cstate="print"/>
            <a:stretch>
              <a:fillRect/>
            </a:stretch>
          </p:blipFill>
          <p:spPr>
            <a:xfrm>
              <a:off x="2567764" y="1479583"/>
              <a:ext cx="440132" cy="648127"/>
            </a:xfrm>
            <a:prstGeom prst="rect">
              <a:avLst/>
            </a:prstGeom>
          </p:spPr>
        </p:pic>
        <p:sp>
          <p:nvSpPr>
            <p:cNvPr id="33" name="淘宝网chenying0907出品 35"/>
            <p:cNvSpPr txBox="1"/>
            <p:nvPr/>
          </p:nvSpPr>
          <p:spPr>
            <a:xfrm>
              <a:off x="2565283" y="1497448"/>
              <a:ext cx="479305" cy="396536"/>
            </a:xfrm>
            <a:prstGeom prst="rect">
              <a:avLst/>
            </a:prstGeom>
            <a:noFill/>
          </p:spPr>
          <p:txBody>
            <a:bodyPr wrap="square" rtlCol="0">
              <a:spAutoFit/>
            </a:bodyPr>
            <a:lstStyle/>
            <a:p>
              <a:pPr algn="ctr"/>
              <a:endParaRPr lang="zh-CN" altLang="en-US" sz="1280" dirty="0">
                <a:solidFill>
                  <a:schemeClr val="bg2">
                    <a:lumMod val="50000"/>
                  </a:schemeClr>
                </a:solidFill>
                <a:latin typeface="方正清刻本悦宋简体" panose="02000000000000000000" pitchFamily="2" charset="-122"/>
                <a:ea typeface="方正清刻本悦宋简体" panose="02000000000000000000" pitchFamily="2" charset="-122"/>
              </a:endParaRPr>
            </a:p>
          </p:txBody>
        </p:sp>
        <p:sp>
          <p:nvSpPr>
            <p:cNvPr id="34" name="淘宝网chenying0907出品 36"/>
            <p:cNvSpPr txBox="1"/>
            <p:nvPr/>
          </p:nvSpPr>
          <p:spPr>
            <a:xfrm>
              <a:off x="2529436" y="1430776"/>
              <a:ext cx="539218" cy="759325"/>
            </a:xfrm>
            <a:prstGeom prst="rect">
              <a:avLst/>
            </a:prstGeom>
            <a:noFill/>
          </p:spPr>
          <p:txBody>
            <a:bodyPr wrap="square" rtlCol="0">
              <a:spAutoFit/>
            </a:bodyPr>
            <a:lstStyle/>
            <a:p>
              <a:pPr algn="ctr"/>
              <a:r>
                <a:rPr lang="zh-CN" altLang="en-US" sz="1000" dirty="0">
                  <a:solidFill>
                    <a:schemeClr val="bg2">
                      <a:lumMod val="50000"/>
                    </a:schemeClr>
                  </a:solidFill>
                  <a:latin typeface="方正清刻本悦宋简体" panose="02000000000000000000" pitchFamily="2" charset="-122"/>
                  <a:ea typeface="方正清刻本悦宋简体" panose="02000000000000000000" pitchFamily="2" charset="-122"/>
                </a:rPr>
                <a:t>第一章</a:t>
              </a:r>
            </a:p>
          </p:txBody>
        </p:sp>
      </p:grpSp>
      <p:pic>
        <p:nvPicPr>
          <p:cNvPr id="35" name="图片 34"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65000"/>
                    </a14:imgEffect>
                  </a14:imgLayer>
                </a14:imgProps>
              </a:ext>
              <a:ext uri="{28A0092B-C50C-407E-A947-70E740481C1C}">
                <a14:useLocalDpi xmlns:a14="http://schemas.microsoft.com/office/drawing/2010/main" val="0"/>
              </a:ext>
            </a:extLst>
          </a:blip>
          <a:srcRect l="34359" t="18637" r="36563" b="13729"/>
          <a:stretch>
            <a:fillRect/>
          </a:stretch>
        </p:blipFill>
        <p:spPr>
          <a:xfrm>
            <a:off x="8891035" y="2119342"/>
            <a:ext cx="1496081" cy="3479801"/>
          </a:xfrm>
          <a:prstGeom prst="rect">
            <a:avLst/>
          </a:prstGeom>
        </p:spPr>
      </p:pic>
      <p:sp>
        <p:nvSpPr>
          <p:cNvPr id="36" name="文本框 35"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txBox="1"/>
          <p:nvPr/>
        </p:nvSpPr>
        <p:spPr>
          <a:xfrm>
            <a:off x="4979898" y="2438417"/>
            <a:ext cx="615425" cy="1502976"/>
          </a:xfrm>
          <a:prstGeom prst="rect">
            <a:avLst/>
          </a:prstGeom>
          <a:noFill/>
        </p:spPr>
        <p:txBody>
          <a:bodyPr vert="eaVert" wrap="none" rtlCol="0">
            <a:spAutoFit/>
          </a:bodyPr>
          <a:lstStyle>
            <a:defPPr>
              <a:defRPr lang="zh-CN"/>
            </a:defPPr>
            <a:lvl1pPr>
              <a:defRPr sz="2800">
                <a:latin typeface="方正清刻本悦宋简体" panose="02000000000000000000" pitchFamily="2" charset="-122"/>
                <a:ea typeface="方正清刻本悦宋简体" panose="02000000000000000000" pitchFamily="2" charset="-122"/>
              </a:defRPr>
            </a:lvl1pPr>
          </a:lstStyle>
          <a:p>
            <a:pPr defTabSz="608965"/>
            <a:r>
              <a:rPr lang="zh-CN" altLang="en-US" sz="2800" b="1" dirty="0">
                <a:solidFill>
                  <a:schemeClr val="bg2">
                    <a:lumMod val="50000"/>
                  </a:schemeClr>
                </a:solidFill>
              </a:rPr>
              <a:t>宋明理学</a:t>
            </a:r>
          </a:p>
        </p:txBody>
      </p:sp>
      <p:sp>
        <p:nvSpPr>
          <p:cNvPr id="37" name="文本框 36"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txBox="1"/>
          <p:nvPr/>
        </p:nvSpPr>
        <p:spPr>
          <a:xfrm>
            <a:off x="1840577" y="2166122"/>
            <a:ext cx="3139321" cy="2385106"/>
          </a:xfrm>
          <a:prstGeom prst="rect">
            <a:avLst/>
          </a:prstGeom>
          <a:noFill/>
        </p:spPr>
        <p:txBody>
          <a:bodyPr vert="eaVert" wrap="square" rtlCol="0">
            <a:spAutoFit/>
          </a:bodyPr>
          <a:lstStyle/>
          <a:p>
            <a:pPr defTabSz="608965">
              <a:lnSpc>
                <a:spcPct val="150000"/>
              </a:lnSpc>
            </a:pPr>
            <a:r>
              <a:rPr lang="zh-CN" altLang="en-US" sz="1600" dirty="0">
                <a:solidFill>
                  <a:schemeClr val="bg2">
                    <a:lumMod val="50000"/>
                  </a:schemeClr>
                </a:solidFill>
                <a:latin typeface="方正清刻本悦宋简体" panose="02000000000000000000" pitchFamily="2" charset="-122"/>
                <a:ea typeface="方正清刻本悦宋简体" panose="02000000000000000000" pitchFamily="2" charset="-122"/>
              </a:rPr>
              <a:t>宋明理学亦称“道学”，是一种既贯通宇宙自然（道教）和人生命运（佛教），又继承孔孟正宗（根本），并能治理国家（目的）的新儒学，是宋明时代占主导地位的儒家哲学思想体系。</a:t>
            </a:r>
          </a:p>
        </p:txBody>
      </p:sp>
      <p:sp>
        <p:nvSpPr>
          <p:cNvPr id="3" name="e7d195523061f1c0"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hidden="1"/>
          <p:cNvSpPr txBox="1"/>
          <p:nvPr/>
        </p:nvSpPr>
        <p:spPr>
          <a:xfrm>
            <a:off x="-355600" y="1803400"/>
            <a:ext cx="262251"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a:t>
            </a:r>
            <a:endParaRPr lang="zh-CN" altLang="en-US" sz="100"/>
          </a:p>
        </p:txBody>
      </p:sp>
    </p:spTree>
  </p:cSld>
  <p:clrMapOvr>
    <a:masterClrMapping/>
  </p:clrMapOvr>
  <p:transition spd="slow" advClick="0"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14:presetBounceEnd="64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64000">
                                          <p:cBhvr additive="base">
                                            <p:cTn id="7" dur="3000" fill="hold"/>
                                            <p:tgtEl>
                                              <p:spTgt spid="7"/>
                                            </p:tgtEl>
                                            <p:attrNameLst>
                                              <p:attrName>ppt_x</p:attrName>
                                            </p:attrNameLst>
                                          </p:cBhvr>
                                          <p:tavLst>
                                            <p:tav tm="0">
                                              <p:val>
                                                <p:strVal val="#ppt_x"/>
                                              </p:val>
                                            </p:tav>
                                            <p:tav tm="100000">
                                              <p:val>
                                                <p:strVal val="#ppt_x"/>
                                              </p:val>
                                            </p:tav>
                                          </p:tavLst>
                                        </p:anim>
                                        <p:anim calcmode="lin" valueType="num" p14:bounceEnd="64000">
                                          <p:cBhvr additive="base">
                                            <p:cTn id="8" dur="30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8" fill="hold" grpId="0" nodeType="withEffect" p14:presetBounceEnd="42000">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14:bounceEnd="42000">
                                          <p:cBhvr additive="base">
                                            <p:cTn id="11" dur="2000" fill="hold"/>
                                            <p:tgtEl>
                                              <p:spTgt spid="13"/>
                                            </p:tgtEl>
                                            <p:attrNameLst>
                                              <p:attrName>ppt_x</p:attrName>
                                            </p:attrNameLst>
                                          </p:cBhvr>
                                          <p:tavLst>
                                            <p:tav tm="0">
                                              <p:val>
                                                <p:strVal val="0-#ppt_w/2"/>
                                              </p:val>
                                            </p:tav>
                                            <p:tav tm="100000">
                                              <p:val>
                                                <p:strVal val="#ppt_x"/>
                                              </p:val>
                                            </p:tav>
                                          </p:tavLst>
                                        </p:anim>
                                        <p:anim calcmode="lin" valueType="num" p14:bounceEnd="42000">
                                          <p:cBhvr additive="base">
                                            <p:cTn id="12" dur="20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64000">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14:bounceEnd="64000">
                                          <p:cBhvr additive="base">
                                            <p:cTn id="15" dur="2000" fill="hold"/>
                                            <p:tgtEl>
                                              <p:spTgt spid="12"/>
                                            </p:tgtEl>
                                            <p:attrNameLst>
                                              <p:attrName>ppt_x</p:attrName>
                                            </p:attrNameLst>
                                          </p:cBhvr>
                                          <p:tavLst>
                                            <p:tav tm="0">
                                              <p:val>
                                                <p:strVal val="0-#ppt_w/2"/>
                                              </p:val>
                                            </p:tav>
                                            <p:tav tm="100000">
                                              <p:val>
                                                <p:strVal val="#ppt_x"/>
                                              </p:val>
                                            </p:tav>
                                          </p:tavLst>
                                        </p:anim>
                                        <p:anim calcmode="lin" valueType="num" p14:bounceEnd="64000">
                                          <p:cBhvr additive="base">
                                            <p:cTn id="16" dur="2000" fill="hold"/>
                                            <p:tgtEl>
                                              <p:spTgt spid="12"/>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 presetClass="entr" presetSubtype="2" fill="hold" nodeType="afterEffect">
                                      <p:stCondLst>
                                        <p:cond delay="0"/>
                                      </p:stCondLst>
                                      <p:childTnLst>
                                        <p:set>
                                          <p:cBhvr>
                                            <p:cTn id="19" dur="1" fill="hold">
                                              <p:stCondLst>
                                                <p:cond delay="0"/>
                                              </p:stCondLst>
                                            </p:cTn>
                                            <p:tgtEl>
                                              <p:spTgt spid="35"/>
                                            </p:tgtEl>
                                            <p:attrNameLst>
                                              <p:attrName>style.visibility</p:attrName>
                                            </p:attrNameLst>
                                          </p:cBhvr>
                                          <p:to>
                                            <p:strVal val="visible"/>
                                          </p:to>
                                        </p:set>
                                        <p:anim calcmode="lin" valueType="num">
                                          <p:cBhvr additive="base">
                                            <p:cTn id="20" dur="500" fill="hold"/>
                                            <p:tgtEl>
                                              <p:spTgt spid="35"/>
                                            </p:tgtEl>
                                            <p:attrNameLst>
                                              <p:attrName>ppt_x</p:attrName>
                                            </p:attrNameLst>
                                          </p:cBhvr>
                                          <p:tavLst>
                                            <p:tav tm="0">
                                              <p:val>
                                                <p:strVal val="1+#ppt_w/2"/>
                                              </p:val>
                                            </p:tav>
                                            <p:tav tm="100000">
                                              <p:val>
                                                <p:strVal val="#ppt_x"/>
                                              </p:val>
                                            </p:tav>
                                          </p:tavLst>
                                        </p:anim>
                                        <p:anim calcmode="lin" valueType="num">
                                          <p:cBhvr additive="base">
                                            <p:cTn id="21"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1000"/>
                                            <p:tgtEl>
                                              <p:spTgt spid="28"/>
                                            </p:tgtEl>
                                          </p:cBhvr>
                                        </p:animEffect>
                                        <p:anim calcmode="lin" valueType="num">
                                          <p:cBhvr>
                                            <p:cTn id="27" dur="1000" fill="hold"/>
                                            <p:tgtEl>
                                              <p:spTgt spid="28"/>
                                            </p:tgtEl>
                                            <p:attrNameLst>
                                              <p:attrName>ppt_x</p:attrName>
                                            </p:attrNameLst>
                                          </p:cBhvr>
                                          <p:tavLst>
                                            <p:tav tm="0">
                                              <p:val>
                                                <p:strVal val="#ppt_x"/>
                                              </p:val>
                                            </p:tav>
                                            <p:tav tm="100000">
                                              <p:val>
                                                <p:strVal val="#ppt_x"/>
                                              </p:val>
                                            </p:tav>
                                          </p:tavLst>
                                        </p:anim>
                                        <p:anim calcmode="lin" valueType="num">
                                          <p:cBhvr>
                                            <p:cTn id="28"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1000"/>
                                            <p:tgtEl>
                                              <p:spTgt spid="29"/>
                                            </p:tgtEl>
                                          </p:cBhvr>
                                        </p:animEffect>
                                        <p:anim calcmode="lin" valueType="num">
                                          <p:cBhvr>
                                            <p:cTn id="34" dur="1000" fill="hold"/>
                                            <p:tgtEl>
                                              <p:spTgt spid="29"/>
                                            </p:tgtEl>
                                            <p:attrNameLst>
                                              <p:attrName>ppt_x</p:attrName>
                                            </p:attrNameLst>
                                          </p:cBhvr>
                                          <p:tavLst>
                                            <p:tav tm="0">
                                              <p:val>
                                                <p:strVal val="#ppt_x"/>
                                              </p:val>
                                            </p:tav>
                                            <p:tav tm="100000">
                                              <p:val>
                                                <p:strVal val="#ppt_x"/>
                                              </p:val>
                                            </p:tav>
                                          </p:tavLst>
                                        </p:anim>
                                        <p:anim calcmode="lin" valueType="num">
                                          <p:cBhvr>
                                            <p:cTn id="35"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par>
                                    <p:cTn id="45" presetID="2" presetClass="entr" presetSubtype="4" fill="hold" nodeType="withEffect" p14:presetBounceEnd="60000">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14:bounceEnd="60000">
                                          <p:cBhvr additive="base">
                                            <p:cTn id="47" dur="500" fill="hold"/>
                                            <p:tgtEl>
                                              <p:spTgt spid="27"/>
                                            </p:tgtEl>
                                            <p:attrNameLst>
                                              <p:attrName>ppt_x</p:attrName>
                                            </p:attrNameLst>
                                          </p:cBhvr>
                                          <p:tavLst>
                                            <p:tav tm="0">
                                              <p:val>
                                                <p:strVal val="#ppt_x"/>
                                              </p:val>
                                            </p:tav>
                                            <p:tav tm="100000">
                                              <p:val>
                                                <p:strVal val="#ppt_x"/>
                                              </p:val>
                                            </p:tav>
                                          </p:tavLst>
                                        </p:anim>
                                        <p:anim calcmode="lin" valueType="num" p14:bounceEnd="60000">
                                          <p:cBhvr additive="base">
                                            <p:cTn id="48" dur="500" fill="hold"/>
                                            <p:tgtEl>
                                              <p:spTgt spid="27"/>
                                            </p:tgtEl>
                                            <p:attrNameLst>
                                              <p:attrName>ppt_y</p:attrName>
                                            </p:attrNameLst>
                                          </p:cBhvr>
                                          <p:tavLst>
                                            <p:tav tm="0">
                                              <p:val>
                                                <p:strVal val="1+#ppt_h/2"/>
                                              </p:val>
                                            </p:tav>
                                            <p:tav tm="100000">
                                              <p:val>
                                                <p:strVal val="#ppt_y"/>
                                              </p:val>
                                            </p:tav>
                                          </p:tavLst>
                                        </p:anim>
                                      </p:childTnLst>
                                    </p:cTn>
                                  </p:par>
                                </p:childTnLst>
                              </p:cTn>
                            </p:par>
                            <p:par>
                              <p:cTn id="49" fill="hold">
                                <p:stCondLst>
                                  <p:cond delay="1000"/>
                                </p:stCondLst>
                                <p:childTnLst>
                                  <p:par>
                                    <p:cTn id="50" presetID="47" presetClass="entr" presetSubtype="0" fill="hold" grpId="0" nodeType="after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1000"/>
                                            <p:tgtEl>
                                              <p:spTgt spid="36"/>
                                            </p:tgtEl>
                                          </p:cBhvr>
                                        </p:animEffect>
                                        <p:anim calcmode="lin" valueType="num">
                                          <p:cBhvr>
                                            <p:cTn id="53" dur="1000" fill="hold"/>
                                            <p:tgtEl>
                                              <p:spTgt spid="36"/>
                                            </p:tgtEl>
                                            <p:attrNameLst>
                                              <p:attrName>ppt_x</p:attrName>
                                            </p:attrNameLst>
                                          </p:cBhvr>
                                          <p:tavLst>
                                            <p:tav tm="0">
                                              <p:val>
                                                <p:strVal val="#ppt_x"/>
                                              </p:val>
                                            </p:tav>
                                            <p:tav tm="100000">
                                              <p:val>
                                                <p:strVal val="#ppt_x"/>
                                              </p:val>
                                            </p:tav>
                                          </p:tavLst>
                                        </p:anim>
                                        <p:anim calcmode="lin" valueType="num">
                                          <p:cBhvr>
                                            <p:cTn id="54" dur="1000" fill="hold"/>
                                            <p:tgtEl>
                                              <p:spTgt spid="36"/>
                                            </p:tgtEl>
                                            <p:attrNameLst>
                                              <p:attrName>ppt_y</p:attrName>
                                            </p:attrNameLst>
                                          </p:cBhvr>
                                          <p:tavLst>
                                            <p:tav tm="0">
                                              <p:val>
                                                <p:strVal val="#ppt_y-.1"/>
                                              </p:val>
                                            </p:tav>
                                            <p:tav tm="100000">
                                              <p:val>
                                                <p:strVal val="#ppt_y"/>
                                              </p:val>
                                            </p:tav>
                                          </p:tavLst>
                                        </p:anim>
                                      </p:childTnLst>
                                    </p:cTn>
                                  </p:par>
                                </p:childTnLst>
                              </p:cTn>
                            </p:par>
                            <p:par>
                              <p:cTn id="55" fill="hold">
                                <p:stCondLst>
                                  <p:cond delay="2000"/>
                                </p:stCondLst>
                                <p:childTnLst>
                                  <p:par>
                                    <p:cTn id="56" presetID="47" presetClass="entr" presetSubtype="0" fill="hold" grpId="0" nodeType="after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fade">
                                          <p:cBhvr>
                                            <p:cTn id="58" dur="1000"/>
                                            <p:tgtEl>
                                              <p:spTgt spid="37"/>
                                            </p:tgtEl>
                                          </p:cBhvr>
                                        </p:animEffect>
                                        <p:anim calcmode="lin" valueType="num">
                                          <p:cBhvr>
                                            <p:cTn id="59" dur="1000" fill="hold"/>
                                            <p:tgtEl>
                                              <p:spTgt spid="37"/>
                                            </p:tgtEl>
                                            <p:attrNameLst>
                                              <p:attrName>ppt_x</p:attrName>
                                            </p:attrNameLst>
                                          </p:cBhvr>
                                          <p:tavLst>
                                            <p:tav tm="0">
                                              <p:val>
                                                <p:strVal val="#ppt_x"/>
                                              </p:val>
                                            </p:tav>
                                            <p:tav tm="100000">
                                              <p:val>
                                                <p:strVal val="#ppt_x"/>
                                              </p:val>
                                            </p:tav>
                                          </p:tavLst>
                                        </p:anim>
                                        <p:anim calcmode="lin" valueType="num">
                                          <p:cBhvr>
                                            <p:cTn id="60"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28" grpId="0"/>
          <p:bldP spid="29" grpId="0"/>
          <p:bldP spid="30" grpId="0"/>
          <p:bldP spid="36" grpId="0"/>
          <p:bldP spid="37"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3000" fill="hold"/>
                                            <p:tgtEl>
                                              <p:spTgt spid="7"/>
                                            </p:tgtEl>
                                            <p:attrNameLst>
                                              <p:attrName>ppt_x</p:attrName>
                                            </p:attrNameLst>
                                          </p:cBhvr>
                                          <p:tavLst>
                                            <p:tav tm="0">
                                              <p:val>
                                                <p:strVal val="#ppt_x"/>
                                              </p:val>
                                            </p:tav>
                                            <p:tav tm="100000">
                                              <p:val>
                                                <p:strVal val="#ppt_x"/>
                                              </p:val>
                                            </p:tav>
                                          </p:tavLst>
                                        </p:anim>
                                        <p:anim calcmode="lin" valueType="num">
                                          <p:cBhvr additive="base">
                                            <p:cTn id="8" dur="30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2000" fill="hold"/>
                                            <p:tgtEl>
                                              <p:spTgt spid="13"/>
                                            </p:tgtEl>
                                            <p:attrNameLst>
                                              <p:attrName>ppt_x</p:attrName>
                                            </p:attrNameLst>
                                          </p:cBhvr>
                                          <p:tavLst>
                                            <p:tav tm="0">
                                              <p:val>
                                                <p:strVal val="0-#ppt_w/2"/>
                                              </p:val>
                                            </p:tav>
                                            <p:tav tm="100000">
                                              <p:val>
                                                <p:strVal val="#ppt_x"/>
                                              </p:val>
                                            </p:tav>
                                          </p:tavLst>
                                        </p:anim>
                                        <p:anim calcmode="lin" valueType="num">
                                          <p:cBhvr additive="base">
                                            <p:cTn id="12" dur="20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2000" fill="hold"/>
                                            <p:tgtEl>
                                              <p:spTgt spid="12"/>
                                            </p:tgtEl>
                                            <p:attrNameLst>
                                              <p:attrName>ppt_x</p:attrName>
                                            </p:attrNameLst>
                                          </p:cBhvr>
                                          <p:tavLst>
                                            <p:tav tm="0">
                                              <p:val>
                                                <p:strVal val="0-#ppt_w/2"/>
                                              </p:val>
                                            </p:tav>
                                            <p:tav tm="100000">
                                              <p:val>
                                                <p:strVal val="#ppt_x"/>
                                              </p:val>
                                            </p:tav>
                                          </p:tavLst>
                                        </p:anim>
                                        <p:anim calcmode="lin" valueType="num">
                                          <p:cBhvr additive="base">
                                            <p:cTn id="16" dur="2000" fill="hold"/>
                                            <p:tgtEl>
                                              <p:spTgt spid="12"/>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 presetClass="entr" presetSubtype="2" fill="hold" nodeType="afterEffect">
                                      <p:stCondLst>
                                        <p:cond delay="0"/>
                                      </p:stCondLst>
                                      <p:childTnLst>
                                        <p:set>
                                          <p:cBhvr>
                                            <p:cTn id="19" dur="1" fill="hold">
                                              <p:stCondLst>
                                                <p:cond delay="0"/>
                                              </p:stCondLst>
                                            </p:cTn>
                                            <p:tgtEl>
                                              <p:spTgt spid="35"/>
                                            </p:tgtEl>
                                            <p:attrNameLst>
                                              <p:attrName>style.visibility</p:attrName>
                                            </p:attrNameLst>
                                          </p:cBhvr>
                                          <p:to>
                                            <p:strVal val="visible"/>
                                          </p:to>
                                        </p:set>
                                        <p:anim calcmode="lin" valueType="num">
                                          <p:cBhvr additive="base">
                                            <p:cTn id="20" dur="500" fill="hold"/>
                                            <p:tgtEl>
                                              <p:spTgt spid="35"/>
                                            </p:tgtEl>
                                            <p:attrNameLst>
                                              <p:attrName>ppt_x</p:attrName>
                                            </p:attrNameLst>
                                          </p:cBhvr>
                                          <p:tavLst>
                                            <p:tav tm="0">
                                              <p:val>
                                                <p:strVal val="1+#ppt_w/2"/>
                                              </p:val>
                                            </p:tav>
                                            <p:tav tm="100000">
                                              <p:val>
                                                <p:strVal val="#ppt_x"/>
                                              </p:val>
                                            </p:tav>
                                          </p:tavLst>
                                        </p:anim>
                                        <p:anim calcmode="lin" valueType="num">
                                          <p:cBhvr additive="base">
                                            <p:cTn id="21"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1000"/>
                                            <p:tgtEl>
                                              <p:spTgt spid="28"/>
                                            </p:tgtEl>
                                          </p:cBhvr>
                                        </p:animEffect>
                                        <p:anim calcmode="lin" valueType="num">
                                          <p:cBhvr>
                                            <p:cTn id="27" dur="1000" fill="hold"/>
                                            <p:tgtEl>
                                              <p:spTgt spid="28"/>
                                            </p:tgtEl>
                                            <p:attrNameLst>
                                              <p:attrName>ppt_x</p:attrName>
                                            </p:attrNameLst>
                                          </p:cBhvr>
                                          <p:tavLst>
                                            <p:tav tm="0">
                                              <p:val>
                                                <p:strVal val="#ppt_x"/>
                                              </p:val>
                                            </p:tav>
                                            <p:tav tm="100000">
                                              <p:val>
                                                <p:strVal val="#ppt_x"/>
                                              </p:val>
                                            </p:tav>
                                          </p:tavLst>
                                        </p:anim>
                                        <p:anim calcmode="lin" valueType="num">
                                          <p:cBhvr>
                                            <p:cTn id="28"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1000"/>
                                            <p:tgtEl>
                                              <p:spTgt spid="29"/>
                                            </p:tgtEl>
                                          </p:cBhvr>
                                        </p:animEffect>
                                        <p:anim calcmode="lin" valueType="num">
                                          <p:cBhvr>
                                            <p:cTn id="34" dur="1000" fill="hold"/>
                                            <p:tgtEl>
                                              <p:spTgt spid="29"/>
                                            </p:tgtEl>
                                            <p:attrNameLst>
                                              <p:attrName>ppt_x</p:attrName>
                                            </p:attrNameLst>
                                          </p:cBhvr>
                                          <p:tavLst>
                                            <p:tav tm="0">
                                              <p:val>
                                                <p:strVal val="#ppt_x"/>
                                              </p:val>
                                            </p:tav>
                                            <p:tav tm="100000">
                                              <p:val>
                                                <p:strVal val="#ppt_x"/>
                                              </p:val>
                                            </p:tav>
                                          </p:tavLst>
                                        </p:anim>
                                        <p:anim calcmode="lin" valueType="num">
                                          <p:cBhvr>
                                            <p:cTn id="35"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par>
                                    <p:cTn id="45" presetID="2" presetClass="entr" presetSubtype="4"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ppt_x"/>
                                              </p:val>
                                            </p:tav>
                                            <p:tav tm="100000">
                                              <p:val>
                                                <p:strVal val="#ppt_x"/>
                                              </p:val>
                                            </p:tav>
                                          </p:tavLst>
                                        </p:anim>
                                        <p:anim calcmode="lin" valueType="num">
                                          <p:cBhvr additive="base">
                                            <p:cTn id="48" dur="500" fill="hold"/>
                                            <p:tgtEl>
                                              <p:spTgt spid="27"/>
                                            </p:tgtEl>
                                            <p:attrNameLst>
                                              <p:attrName>ppt_y</p:attrName>
                                            </p:attrNameLst>
                                          </p:cBhvr>
                                          <p:tavLst>
                                            <p:tav tm="0">
                                              <p:val>
                                                <p:strVal val="1+#ppt_h/2"/>
                                              </p:val>
                                            </p:tav>
                                            <p:tav tm="100000">
                                              <p:val>
                                                <p:strVal val="#ppt_y"/>
                                              </p:val>
                                            </p:tav>
                                          </p:tavLst>
                                        </p:anim>
                                      </p:childTnLst>
                                    </p:cTn>
                                  </p:par>
                                </p:childTnLst>
                              </p:cTn>
                            </p:par>
                            <p:par>
                              <p:cTn id="49" fill="hold">
                                <p:stCondLst>
                                  <p:cond delay="1000"/>
                                </p:stCondLst>
                                <p:childTnLst>
                                  <p:par>
                                    <p:cTn id="50" presetID="47" presetClass="entr" presetSubtype="0" fill="hold" grpId="0" nodeType="after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1000"/>
                                            <p:tgtEl>
                                              <p:spTgt spid="36"/>
                                            </p:tgtEl>
                                          </p:cBhvr>
                                        </p:animEffect>
                                        <p:anim calcmode="lin" valueType="num">
                                          <p:cBhvr>
                                            <p:cTn id="53" dur="1000" fill="hold"/>
                                            <p:tgtEl>
                                              <p:spTgt spid="36"/>
                                            </p:tgtEl>
                                            <p:attrNameLst>
                                              <p:attrName>ppt_x</p:attrName>
                                            </p:attrNameLst>
                                          </p:cBhvr>
                                          <p:tavLst>
                                            <p:tav tm="0">
                                              <p:val>
                                                <p:strVal val="#ppt_x"/>
                                              </p:val>
                                            </p:tav>
                                            <p:tav tm="100000">
                                              <p:val>
                                                <p:strVal val="#ppt_x"/>
                                              </p:val>
                                            </p:tav>
                                          </p:tavLst>
                                        </p:anim>
                                        <p:anim calcmode="lin" valueType="num">
                                          <p:cBhvr>
                                            <p:cTn id="54" dur="1000" fill="hold"/>
                                            <p:tgtEl>
                                              <p:spTgt spid="36"/>
                                            </p:tgtEl>
                                            <p:attrNameLst>
                                              <p:attrName>ppt_y</p:attrName>
                                            </p:attrNameLst>
                                          </p:cBhvr>
                                          <p:tavLst>
                                            <p:tav tm="0">
                                              <p:val>
                                                <p:strVal val="#ppt_y-.1"/>
                                              </p:val>
                                            </p:tav>
                                            <p:tav tm="100000">
                                              <p:val>
                                                <p:strVal val="#ppt_y"/>
                                              </p:val>
                                            </p:tav>
                                          </p:tavLst>
                                        </p:anim>
                                      </p:childTnLst>
                                    </p:cTn>
                                  </p:par>
                                </p:childTnLst>
                              </p:cTn>
                            </p:par>
                            <p:par>
                              <p:cTn id="55" fill="hold">
                                <p:stCondLst>
                                  <p:cond delay="2000"/>
                                </p:stCondLst>
                                <p:childTnLst>
                                  <p:par>
                                    <p:cTn id="56" presetID="47" presetClass="entr" presetSubtype="0" fill="hold" grpId="0" nodeType="after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fade">
                                          <p:cBhvr>
                                            <p:cTn id="58" dur="1000"/>
                                            <p:tgtEl>
                                              <p:spTgt spid="37"/>
                                            </p:tgtEl>
                                          </p:cBhvr>
                                        </p:animEffect>
                                        <p:anim calcmode="lin" valueType="num">
                                          <p:cBhvr>
                                            <p:cTn id="59" dur="1000" fill="hold"/>
                                            <p:tgtEl>
                                              <p:spTgt spid="37"/>
                                            </p:tgtEl>
                                            <p:attrNameLst>
                                              <p:attrName>ppt_x</p:attrName>
                                            </p:attrNameLst>
                                          </p:cBhvr>
                                          <p:tavLst>
                                            <p:tav tm="0">
                                              <p:val>
                                                <p:strVal val="#ppt_x"/>
                                              </p:val>
                                            </p:tav>
                                            <p:tav tm="100000">
                                              <p:val>
                                                <p:strVal val="#ppt_x"/>
                                              </p:val>
                                            </p:tav>
                                          </p:tavLst>
                                        </p:anim>
                                        <p:anim calcmode="lin" valueType="num">
                                          <p:cBhvr>
                                            <p:cTn id="60"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28" grpId="0"/>
          <p:bldP spid="29" grpId="0"/>
          <p:bldP spid="30" grpId="0"/>
          <p:bldP spid="36" grpId="0"/>
          <p:bldP spid="37"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B6166"/>
        </a:solidFill>
        <a:effectLst/>
      </p:bgPr>
    </p:bg>
    <p:spTree>
      <p:nvGrpSpPr>
        <p:cNvPr id="1" name=""/>
        <p:cNvGrpSpPr/>
        <p:nvPr/>
      </p:nvGrpSpPr>
      <p:grpSpPr>
        <a:xfrm>
          <a:off x="0" y="0"/>
          <a:ext cx="0" cy="0"/>
          <a:chOff x="0" y="0"/>
          <a:chExt cx="0" cy="0"/>
        </a:xfrm>
      </p:grpSpPr>
      <p:pic>
        <p:nvPicPr>
          <p:cNvPr id="16" name="图片 15"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674" y="0"/>
            <a:ext cx="4114799" cy="6858000"/>
          </a:xfrm>
          <a:prstGeom prst="rect">
            <a:avLst/>
          </a:prstGeom>
        </p:spPr>
      </p:pic>
      <p:pic>
        <p:nvPicPr>
          <p:cNvPr id="11" name="图片 10"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022692" y="-271668"/>
            <a:ext cx="5754842" cy="3237098"/>
          </a:xfrm>
          <a:prstGeom prst="rect">
            <a:avLst/>
          </a:prstGeom>
        </p:spPr>
      </p:pic>
      <p:sp>
        <p:nvSpPr>
          <p:cNvPr id="7" name="矩形 6"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p:nvPr/>
        </p:nvSpPr>
        <p:spPr>
          <a:xfrm rot="10800000">
            <a:off x="1679509" y="1124744"/>
            <a:ext cx="8352928" cy="4224469"/>
          </a:xfrm>
          <a:prstGeom prst="rect">
            <a:avLst/>
          </a:prstGeom>
          <a:solidFill>
            <a:srgbClr val="D7E6D5"/>
          </a:solidFill>
          <a:ln>
            <a:noFill/>
          </a:ln>
          <a:effectLst>
            <a:outerShdw blurRad="1524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矩形 12"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p:nvPr/>
        </p:nvSpPr>
        <p:spPr>
          <a:xfrm rot="10800000">
            <a:off x="3119669" y="1892829"/>
            <a:ext cx="7488832" cy="3456384"/>
          </a:xfrm>
          <a:prstGeom prst="rect">
            <a:avLst/>
          </a:prstGeom>
          <a:solidFill>
            <a:schemeClr val="bg1"/>
          </a:solidFill>
          <a:ln>
            <a:noFill/>
          </a:ln>
          <a:effectLst>
            <a:outerShdw blurRad="1524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2" name="图片 11"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451499" y="879867"/>
            <a:ext cx="4469346" cy="4469346"/>
          </a:xfrm>
          <a:prstGeom prst="rect">
            <a:avLst/>
          </a:prstGeom>
        </p:spPr>
      </p:pic>
      <p:grpSp>
        <p:nvGrpSpPr>
          <p:cNvPr id="14" name="组合 13"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GrpSpPr/>
          <p:nvPr/>
        </p:nvGrpSpPr>
        <p:grpSpPr>
          <a:xfrm>
            <a:off x="1103445" y="2351372"/>
            <a:ext cx="5834457" cy="2192061"/>
            <a:chOff x="891470" y="2097355"/>
            <a:chExt cx="4726277" cy="1775707"/>
          </a:xfrm>
          <a:solidFill>
            <a:srgbClr val="FFFFFF"/>
          </a:solidFill>
        </p:grpSpPr>
        <p:pic>
          <p:nvPicPr>
            <p:cNvPr id="15" name="图片 14"/>
            <p:cNvPicPr>
              <a:picLocks noChangeAspect="1"/>
            </p:cNvPicPr>
            <p:nvPr/>
          </p:nvPicPr>
          <p:blipFill>
            <a:blip r:embed="rId6" cstate="print">
              <a:duotone>
                <a:prstClr val="black"/>
                <a:schemeClr val="tx2">
                  <a:tint val="45000"/>
                  <a:satMod val="400000"/>
                </a:schemeClr>
              </a:duotone>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91470" y="3176674"/>
              <a:ext cx="1819603" cy="696388"/>
            </a:xfrm>
            <a:prstGeom prst="rect">
              <a:avLst/>
            </a:prstGeom>
            <a:noFill/>
          </p:spPr>
        </p:pic>
        <p:pic>
          <p:nvPicPr>
            <p:cNvPr id="17" name="图片 16"/>
            <p:cNvPicPr>
              <a:picLocks noChangeAspect="1"/>
            </p:cNvPicPr>
            <p:nvPr/>
          </p:nvPicPr>
          <p:blipFill>
            <a:blip r:embed="rId8" cstate="print">
              <a:duotone>
                <a:prstClr val="black"/>
                <a:schemeClr val="tx2">
                  <a:tint val="45000"/>
                  <a:satMod val="400000"/>
                </a:schemeClr>
              </a:duotone>
              <a:extLst>
                <a:ext uri="{BEBA8EAE-BF5A-486C-A8C5-ECC9F3942E4B}">
                  <a14:imgProps xmlns:a14="http://schemas.microsoft.com/office/drawing/2010/main">
                    <a14:imgLayer r:embed="rId9">
                      <a14:imgEffect>
                        <a14:brightnessContrast bright="75000"/>
                      </a14:imgEffect>
                    </a14:imgLayer>
                  </a14:imgProps>
                </a:ext>
                <a:ext uri="{28A0092B-C50C-407E-A947-70E740481C1C}">
                  <a14:useLocalDpi xmlns:a14="http://schemas.microsoft.com/office/drawing/2010/main" val="0"/>
                </a:ext>
              </a:extLst>
            </a:blip>
            <a:stretch>
              <a:fillRect/>
            </a:stretch>
          </p:blipFill>
          <p:spPr>
            <a:xfrm>
              <a:off x="3245340" y="2097355"/>
              <a:ext cx="2372407" cy="787479"/>
            </a:xfrm>
            <a:prstGeom prst="rect">
              <a:avLst/>
            </a:prstGeom>
            <a:noFill/>
            <a:ln>
              <a:noFill/>
            </a:ln>
          </p:spPr>
        </p:pic>
      </p:grpSp>
      <p:pic>
        <p:nvPicPr>
          <p:cNvPr id="18" name="图片 17"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46311" y="4015315"/>
            <a:ext cx="3807754" cy="3401594"/>
          </a:xfrm>
          <a:prstGeom prst="rect">
            <a:avLst/>
          </a:prstGeom>
        </p:spPr>
      </p:pic>
      <p:sp>
        <p:nvSpPr>
          <p:cNvPr id="19" name="文本框 18"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txBox="1"/>
          <p:nvPr/>
        </p:nvSpPr>
        <p:spPr>
          <a:xfrm>
            <a:off x="1826683" y="2840183"/>
            <a:ext cx="3508653" cy="1393233"/>
          </a:xfrm>
          <a:prstGeom prst="rect">
            <a:avLst/>
          </a:prstGeom>
          <a:noFill/>
        </p:spPr>
        <p:txBody>
          <a:bodyPr vert="eaVert" wrap="square" rtlCol="0">
            <a:spAutoFit/>
          </a:bodyPr>
          <a:lstStyle/>
          <a:p>
            <a:r>
              <a:rPr lang="zh-CN" altLang="en-US" sz="5400" spc="251" dirty="0">
                <a:solidFill>
                  <a:schemeClr val="bg2">
                    <a:lumMod val="50000"/>
                  </a:schemeClr>
                </a:solidFill>
                <a:latin typeface="方正清刻本悦宋简体" panose="02000000000000000000" pitchFamily="2" charset="-122"/>
                <a:ea typeface="方正清刻本悦宋简体" panose="02000000000000000000" pitchFamily="2" charset="-122"/>
              </a:rPr>
              <a:t>宋明理学</a:t>
            </a:r>
          </a:p>
        </p:txBody>
      </p:sp>
      <p:sp>
        <p:nvSpPr>
          <p:cNvPr id="26" name="TextBox 15"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txBox="1"/>
          <p:nvPr/>
        </p:nvSpPr>
        <p:spPr>
          <a:xfrm>
            <a:off x="6234520" y="2840160"/>
            <a:ext cx="4008790" cy="1879744"/>
          </a:xfrm>
          <a:prstGeom prst="rect">
            <a:avLst/>
          </a:prstGeom>
          <a:noFill/>
        </p:spPr>
        <p:txBody>
          <a:bodyPr vert="eaVert" wrap="square" rtlCol="0">
            <a:spAutoFit/>
          </a:bodyPr>
          <a:lstStyle/>
          <a:p>
            <a:pPr lvl="0">
              <a:lnSpc>
                <a:spcPct val="200000"/>
              </a:lnSpc>
              <a:defRPr/>
            </a:pPr>
            <a:r>
              <a:rPr lang="zh-CN" altLang="en-US" sz="1400" dirty="0">
                <a:solidFill>
                  <a:prstClr val="white">
                    <a:lumMod val="50000"/>
                  </a:prstClr>
                </a:solidFill>
                <a:latin typeface="方正清刻本悦宋简体" panose="02000000000000000000" pitchFamily="2" charset="-122"/>
                <a:ea typeface="方正清刻本悦宋简体" panose="02000000000000000000" pitchFamily="2" charset="-122"/>
              </a:rPr>
              <a:t>宋明理学亦称“道学”，是一种既贯通宇宙自然（道教）和人生命运（佛教），又继承孔孟正宗（根本），并能治理国家（目的）的新儒学，是宋明时代占主导地位的儒家哲学思想体系。</a:t>
            </a:r>
            <a:endParaRPr kumimoji="0" lang="zh-CN" altLang="en-US" sz="1400" b="0" i="0" u="none" strike="noStrike" kern="1200" cap="none" spc="0" normalizeH="0" baseline="0" noProof="0" dirty="0">
              <a:ln>
                <a:noFill/>
              </a:ln>
              <a:solidFill>
                <a:prstClr val="white">
                  <a:lumMod val="50000"/>
                </a:prstClr>
              </a:solidFill>
              <a:effectLst/>
              <a:uLnTx/>
              <a:uFillTx/>
              <a:latin typeface="方正清刻本悦宋简体" panose="02000000000000000000" pitchFamily="2" charset="-122"/>
              <a:ea typeface="方正清刻本悦宋简体" panose="02000000000000000000" pitchFamily="2" charset="-122"/>
            </a:endParaRPr>
          </a:p>
        </p:txBody>
      </p:sp>
      <p:sp>
        <p:nvSpPr>
          <p:cNvPr id="2" name="e7d195523061f1c0"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hidden="1"/>
          <p:cNvSpPr txBox="1"/>
          <p:nvPr/>
        </p:nvSpPr>
        <p:spPr>
          <a:xfrm>
            <a:off x="-355600" y="1803400"/>
            <a:ext cx="262251"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a:t>
            </a:r>
            <a:endParaRPr lang="zh-CN" altLang="en-US" sz="100"/>
          </a:p>
        </p:txBody>
      </p:sp>
    </p:spTree>
  </p:cSld>
  <p:clrMapOvr>
    <a:masterClrMapping/>
  </p:clrMapOvr>
  <p:transition spd="slow" advClick="0"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2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52000">
                                          <p:cBhvr additive="base">
                                            <p:cTn id="7" dur="2000" fill="hold"/>
                                            <p:tgtEl>
                                              <p:spTgt spid="7"/>
                                            </p:tgtEl>
                                            <p:attrNameLst>
                                              <p:attrName>ppt_x</p:attrName>
                                            </p:attrNameLst>
                                          </p:cBhvr>
                                          <p:tavLst>
                                            <p:tav tm="0">
                                              <p:val>
                                                <p:strVal val="0-#ppt_w/2"/>
                                              </p:val>
                                            </p:tav>
                                            <p:tav tm="100000">
                                              <p:val>
                                                <p:strVal val="#ppt_x"/>
                                              </p:val>
                                            </p:tav>
                                          </p:tavLst>
                                        </p:anim>
                                        <p:anim calcmode="lin" valueType="num" p14:bounceEnd="52000">
                                          <p:cBhvr additive="base">
                                            <p:cTn id="8" dur="2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14:presetBounceEnd="52000">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14:bounceEnd="52000">
                                          <p:cBhvr additive="base">
                                            <p:cTn id="11" dur="2000" fill="hold"/>
                                            <p:tgtEl>
                                              <p:spTgt spid="13"/>
                                            </p:tgtEl>
                                            <p:attrNameLst>
                                              <p:attrName>ppt_x</p:attrName>
                                            </p:attrNameLst>
                                          </p:cBhvr>
                                          <p:tavLst>
                                            <p:tav tm="0">
                                              <p:val>
                                                <p:strVal val="#ppt_x"/>
                                              </p:val>
                                            </p:tav>
                                            <p:tav tm="100000">
                                              <p:val>
                                                <p:strVal val="#ppt_x"/>
                                              </p:val>
                                            </p:tav>
                                          </p:tavLst>
                                        </p:anim>
                                        <p:anim calcmode="lin" valueType="num" p14:bounceEnd="52000">
                                          <p:cBhvr additive="base">
                                            <p:cTn id="12" dur="2000" fill="hold"/>
                                            <p:tgtEl>
                                              <p:spTgt spid="13"/>
                                            </p:tgtEl>
                                            <p:attrNameLst>
                                              <p:attrName>ppt_y</p:attrName>
                                            </p:attrNameLst>
                                          </p:cBhvr>
                                          <p:tavLst>
                                            <p:tav tm="0">
                                              <p:val>
                                                <p:strVal val="1+#ppt_h/2"/>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anim calcmode="lin" valueType="num">
                                          <p:cBhvr>
                                            <p:cTn id="16" dur="1000" fill="hold"/>
                                            <p:tgtEl>
                                              <p:spTgt spid="11"/>
                                            </p:tgtEl>
                                            <p:attrNameLst>
                                              <p:attrName>ppt_x</p:attrName>
                                            </p:attrNameLst>
                                          </p:cBhvr>
                                          <p:tavLst>
                                            <p:tav tm="0">
                                              <p:val>
                                                <p:strVal val="#ppt_x"/>
                                              </p:val>
                                            </p:tav>
                                            <p:tav tm="100000">
                                              <p:val>
                                                <p:strVal val="#ppt_x"/>
                                              </p:val>
                                            </p:tav>
                                          </p:tavLst>
                                        </p:anim>
                                        <p:anim calcmode="lin" valueType="num">
                                          <p:cBhvr>
                                            <p:cTn id="1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0"/>
                                            <p:tgtEl>
                                              <p:spTgt spid="18"/>
                                            </p:tgtEl>
                                          </p:cBhvr>
                                        </p:animEffect>
                                        <p:anim calcmode="lin" valueType="num">
                                          <p:cBhvr>
                                            <p:cTn id="28" dur="1000" fill="hold"/>
                                            <p:tgtEl>
                                              <p:spTgt spid="18"/>
                                            </p:tgtEl>
                                            <p:attrNameLst>
                                              <p:attrName>ppt_x</p:attrName>
                                            </p:attrNameLst>
                                          </p:cBhvr>
                                          <p:tavLst>
                                            <p:tav tm="0">
                                              <p:val>
                                                <p:strVal val="#ppt_x"/>
                                              </p:val>
                                            </p:tav>
                                            <p:tav tm="100000">
                                              <p:val>
                                                <p:strVal val="#ppt_x"/>
                                              </p:val>
                                            </p:tav>
                                          </p:tavLst>
                                        </p:anim>
                                        <p:anim calcmode="lin" valueType="num">
                                          <p:cBhvr>
                                            <p:cTn id="29" dur="1000" fill="hold"/>
                                            <p:tgtEl>
                                              <p:spTgt spid="18"/>
                                            </p:tgtEl>
                                            <p:attrNameLst>
                                              <p:attrName>ppt_y</p:attrName>
                                            </p:attrNameLst>
                                          </p:cBhvr>
                                          <p:tavLst>
                                            <p:tav tm="0">
                                              <p:val>
                                                <p:strVal val="#ppt_y+.1"/>
                                              </p:val>
                                            </p:tav>
                                            <p:tav tm="100000">
                                              <p:val>
                                                <p:strVal val="#ppt_y"/>
                                              </p:val>
                                            </p:tav>
                                          </p:tavLst>
                                        </p:anim>
                                      </p:childTnLst>
                                    </p:cTn>
                                  </p:par>
                                </p:childTnLst>
                              </p:cTn>
                            </p:par>
                            <p:par>
                              <p:cTn id="30" fill="hold">
                                <p:stCondLst>
                                  <p:cond delay="1000"/>
                                </p:stCondLst>
                                <p:childTnLst>
                                  <p:par>
                                    <p:cTn id="31" presetID="2" presetClass="entr" presetSubtype="4"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14:presetBounceEnd="60000">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14:bounceEnd="60000">
                                          <p:cBhvr additive="base">
                                            <p:cTn id="37" dur="500" fill="hold"/>
                                            <p:tgtEl>
                                              <p:spTgt spid="12"/>
                                            </p:tgtEl>
                                            <p:attrNameLst>
                                              <p:attrName>ppt_x</p:attrName>
                                            </p:attrNameLst>
                                          </p:cBhvr>
                                          <p:tavLst>
                                            <p:tav tm="0">
                                              <p:val>
                                                <p:strVal val="#ppt_x"/>
                                              </p:val>
                                            </p:tav>
                                            <p:tav tm="100000">
                                              <p:val>
                                                <p:strVal val="#ppt_x"/>
                                              </p:val>
                                            </p:tav>
                                          </p:tavLst>
                                        </p:anim>
                                        <p:anim calcmode="lin" valueType="num" p14:bounceEnd="60000">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par>
                              <p:cTn id="39" fill="hold">
                                <p:stCondLst>
                                  <p:cond delay="1500"/>
                                </p:stCondLst>
                                <p:childTnLst>
                                  <p:par>
                                    <p:cTn id="40" presetID="42" presetClass="entr" presetSubtype="0" fill="hold" grpId="0"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1250"/>
                                            <p:tgtEl>
                                              <p:spTgt spid="26"/>
                                            </p:tgtEl>
                                          </p:cBhvr>
                                        </p:animEffect>
                                        <p:anim calcmode="lin" valueType="num">
                                          <p:cBhvr>
                                            <p:cTn id="43" dur="1250" fill="hold"/>
                                            <p:tgtEl>
                                              <p:spTgt spid="26"/>
                                            </p:tgtEl>
                                            <p:attrNameLst>
                                              <p:attrName>ppt_x</p:attrName>
                                            </p:attrNameLst>
                                          </p:cBhvr>
                                          <p:tavLst>
                                            <p:tav tm="0">
                                              <p:val>
                                                <p:strVal val="#ppt_x"/>
                                              </p:val>
                                            </p:tav>
                                            <p:tav tm="100000">
                                              <p:val>
                                                <p:strVal val="#ppt_x"/>
                                              </p:val>
                                            </p:tav>
                                          </p:tavLst>
                                        </p:anim>
                                        <p:anim calcmode="lin" valueType="num">
                                          <p:cBhvr>
                                            <p:cTn id="44" dur="125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9" grpId="0"/>
          <p:bldP spid="2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000" fill="hold"/>
                                            <p:tgtEl>
                                              <p:spTgt spid="7"/>
                                            </p:tgtEl>
                                            <p:attrNameLst>
                                              <p:attrName>ppt_x</p:attrName>
                                            </p:attrNameLst>
                                          </p:cBhvr>
                                          <p:tavLst>
                                            <p:tav tm="0">
                                              <p:val>
                                                <p:strVal val="0-#ppt_w/2"/>
                                              </p:val>
                                            </p:tav>
                                            <p:tav tm="100000">
                                              <p:val>
                                                <p:strVal val="#ppt_x"/>
                                              </p:val>
                                            </p:tav>
                                          </p:tavLst>
                                        </p:anim>
                                        <p:anim calcmode="lin" valueType="num">
                                          <p:cBhvr additive="base">
                                            <p:cTn id="8" dur="2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2000" fill="hold"/>
                                            <p:tgtEl>
                                              <p:spTgt spid="13"/>
                                            </p:tgtEl>
                                            <p:attrNameLst>
                                              <p:attrName>ppt_x</p:attrName>
                                            </p:attrNameLst>
                                          </p:cBhvr>
                                          <p:tavLst>
                                            <p:tav tm="0">
                                              <p:val>
                                                <p:strVal val="#ppt_x"/>
                                              </p:val>
                                            </p:tav>
                                            <p:tav tm="100000">
                                              <p:val>
                                                <p:strVal val="#ppt_x"/>
                                              </p:val>
                                            </p:tav>
                                          </p:tavLst>
                                        </p:anim>
                                        <p:anim calcmode="lin" valueType="num">
                                          <p:cBhvr additive="base">
                                            <p:cTn id="12" dur="2000" fill="hold"/>
                                            <p:tgtEl>
                                              <p:spTgt spid="13"/>
                                            </p:tgtEl>
                                            <p:attrNameLst>
                                              <p:attrName>ppt_y</p:attrName>
                                            </p:attrNameLst>
                                          </p:cBhvr>
                                          <p:tavLst>
                                            <p:tav tm="0">
                                              <p:val>
                                                <p:strVal val="1+#ppt_h/2"/>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anim calcmode="lin" valueType="num">
                                          <p:cBhvr>
                                            <p:cTn id="16" dur="1000" fill="hold"/>
                                            <p:tgtEl>
                                              <p:spTgt spid="11"/>
                                            </p:tgtEl>
                                            <p:attrNameLst>
                                              <p:attrName>ppt_x</p:attrName>
                                            </p:attrNameLst>
                                          </p:cBhvr>
                                          <p:tavLst>
                                            <p:tav tm="0">
                                              <p:val>
                                                <p:strVal val="#ppt_x"/>
                                              </p:val>
                                            </p:tav>
                                            <p:tav tm="100000">
                                              <p:val>
                                                <p:strVal val="#ppt_x"/>
                                              </p:val>
                                            </p:tav>
                                          </p:tavLst>
                                        </p:anim>
                                        <p:anim calcmode="lin" valueType="num">
                                          <p:cBhvr>
                                            <p:cTn id="1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0"/>
                                            <p:tgtEl>
                                              <p:spTgt spid="18"/>
                                            </p:tgtEl>
                                          </p:cBhvr>
                                        </p:animEffect>
                                        <p:anim calcmode="lin" valueType="num">
                                          <p:cBhvr>
                                            <p:cTn id="28" dur="1000" fill="hold"/>
                                            <p:tgtEl>
                                              <p:spTgt spid="18"/>
                                            </p:tgtEl>
                                            <p:attrNameLst>
                                              <p:attrName>ppt_x</p:attrName>
                                            </p:attrNameLst>
                                          </p:cBhvr>
                                          <p:tavLst>
                                            <p:tav tm="0">
                                              <p:val>
                                                <p:strVal val="#ppt_x"/>
                                              </p:val>
                                            </p:tav>
                                            <p:tav tm="100000">
                                              <p:val>
                                                <p:strVal val="#ppt_x"/>
                                              </p:val>
                                            </p:tav>
                                          </p:tavLst>
                                        </p:anim>
                                        <p:anim calcmode="lin" valueType="num">
                                          <p:cBhvr>
                                            <p:cTn id="29" dur="1000" fill="hold"/>
                                            <p:tgtEl>
                                              <p:spTgt spid="18"/>
                                            </p:tgtEl>
                                            <p:attrNameLst>
                                              <p:attrName>ppt_y</p:attrName>
                                            </p:attrNameLst>
                                          </p:cBhvr>
                                          <p:tavLst>
                                            <p:tav tm="0">
                                              <p:val>
                                                <p:strVal val="#ppt_y+.1"/>
                                              </p:val>
                                            </p:tav>
                                            <p:tav tm="100000">
                                              <p:val>
                                                <p:strVal val="#ppt_y"/>
                                              </p:val>
                                            </p:tav>
                                          </p:tavLst>
                                        </p:anim>
                                      </p:childTnLst>
                                    </p:cTn>
                                  </p:par>
                                </p:childTnLst>
                              </p:cTn>
                            </p:par>
                            <p:par>
                              <p:cTn id="30" fill="hold">
                                <p:stCondLst>
                                  <p:cond delay="1000"/>
                                </p:stCondLst>
                                <p:childTnLst>
                                  <p:par>
                                    <p:cTn id="31" presetID="2" presetClass="entr" presetSubtype="4"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par>
                              <p:cTn id="39" fill="hold">
                                <p:stCondLst>
                                  <p:cond delay="1500"/>
                                </p:stCondLst>
                                <p:childTnLst>
                                  <p:par>
                                    <p:cTn id="40" presetID="42" presetClass="entr" presetSubtype="0" fill="hold" grpId="0"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1250"/>
                                            <p:tgtEl>
                                              <p:spTgt spid="26"/>
                                            </p:tgtEl>
                                          </p:cBhvr>
                                        </p:animEffect>
                                        <p:anim calcmode="lin" valueType="num">
                                          <p:cBhvr>
                                            <p:cTn id="43" dur="1250" fill="hold"/>
                                            <p:tgtEl>
                                              <p:spTgt spid="26"/>
                                            </p:tgtEl>
                                            <p:attrNameLst>
                                              <p:attrName>ppt_x</p:attrName>
                                            </p:attrNameLst>
                                          </p:cBhvr>
                                          <p:tavLst>
                                            <p:tav tm="0">
                                              <p:val>
                                                <p:strVal val="#ppt_x"/>
                                              </p:val>
                                            </p:tav>
                                            <p:tav tm="100000">
                                              <p:val>
                                                <p:strVal val="#ppt_x"/>
                                              </p:val>
                                            </p:tav>
                                          </p:tavLst>
                                        </p:anim>
                                        <p:anim calcmode="lin" valueType="num">
                                          <p:cBhvr>
                                            <p:cTn id="44" dur="125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9" grpId="0"/>
          <p:bldP spid="26"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B6166"/>
        </a:solidFill>
        <a:effectLst/>
      </p:bgPr>
    </p:bg>
    <p:spTree>
      <p:nvGrpSpPr>
        <p:cNvPr id="1" name=""/>
        <p:cNvGrpSpPr/>
        <p:nvPr/>
      </p:nvGrpSpPr>
      <p:grpSpPr>
        <a:xfrm>
          <a:off x="0" y="0"/>
          <a:ext cx="0" cy="0"/>
          <a:chOff x="0" y="0"/>
          <a:chExt cx="0" cy="0"/>
        </a:xfrm>
      </p:grpSpPr>
      <p:pic>
        <p:nvPicPr>
          <p:cNvPr id="17" name="图片 16"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674" y="0"/>
            <a:ext cx="4114799" cy="6858000"/>
          </a:xfrm>
          <a:prstGeom prst="rect">
            <a:avLst/>
          </a:prstGeom>
        </p:spPr>
      </p:pic>
      <p:sp>
        <p:nvSpPr>
          <p:cNvPr id="7" name="矩形 6"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p:nvPr/>
        </p:nvSpPr>
        <p:spPr>
          <a:xfrm>
            <a:off x="2255573" y="1374674"/>
            <a:ext cx="8352928" cy="4224469"/>
          </a:xfrm>
          <a:prstGeom prst="rect">
            <a:avLst/>
          </a:prstGeom>
          <a:solidFill>
            <a:srgbClr val="D7E6D5"/>
          </a:solidFill>
          <a:ln>
            <a:noFill/>
          </a:ln>
          <a:effectLst>
            <a:outerShdw blurRad="1524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矩形 12"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p:nvPr/>
        </p:nvSpPr>
        <p:spPr>
          <a:xfrm>
            <a:off x="1679509" y="1374673"/>
            <a:ext cx="7488832" cy="3456384"/>
          </a:xfrm>
          <a:prstGeom prst="rect">
            <a:avLst/>
          </a:prstGeom>
          <a:blipFill>
            <a:blip r:embed="rId4"/>
            <a:stretch>
              <a:fillRect/>
            </a:stretch>
          </a:blipFill>
          <a:ln>
            <a:noFill/>
          </a:ln>
          <a:effectLst>
            <a:outerShdw blurRad="1524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矩形 1"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p:nvPr/>
        </p:nvSpPr>
        <p:spPr>
          <a:xfrm>
            <a:off x="6432037" y="932723"/>
            <a:ext cx="3600400" cy="3600400"/>
          </a:xfrm>
          <a:prstGeom prst="rect">
            <a:avLst/>
          </a:prstGeom>
          <a:solidFill>
            <a:schemeClr val="bg1"/>
          </a:solidFill>
          <a:ln>
            <a:noFill/>
          </a:ln>
          <a:effectLst>
            <a:outerShdw blurRad="2159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txBox="1"/>
          <p:nvPr/>
        </p:nvSpPr>
        <p:spPr>
          <a:xfrm>
            <a:off x="8909380" y="1809301"/>
            <a:ext cx="677108" cy="1815882"/>
          </a:xfrm>
          <a:prstGeom prst="rect">
            <a:avLst/>
          </a:prstGeom>
          <a:noFill/>
          <a:ln>
            <a:solidFill>
              <a:schemeClr val="bg2">
                <a:lumMod val="90000"/>
              </a:schemeClr>
            </a:solidFill>
          </a:ln>
        </p:spPr>
        <p:txBody>
          <a:bodyPr wrap="square" rtlCol="0">
            <a:spAutoFit/>
          </a:bodyPr>
          <a:lstStyle>
            <a:defPPr>
              <a:defRPr lang="zh-CN"/>
            </a:defPPr>
            <a:lvl1pPr algn="dist">
              <a:defRPr sz="3200">
                <a:latin typeface="方正清刻本悦宋简体" panose="02000000000000000000" pitchFamily="2" charset="-122"/>
                <a:ea typeface="方正清刻本悦宋简体" panose="02000000000000000000" pitchFamily="2" charset="-122"/>
              </a:defRPr>
            </a:lvl1pPr>
          </a:lstStyle>
          <a:p>
            <a:pPr lvl="0" algn="ctr">
              <a:defRPr/>
            </a:pPr>
            <a:r>
              <a:rPr lang="zh-CN" altLang="en-US" sz="2800" dirty="0">
                <a:solidFill>
                  <a:schemeClr val="tx1">
                    <a:lumMod val="65000"/>
                    <a:lumOff val="35000"/>
                  </a:schemeClr>
                </a:solidFill>
              </a:rPr>
              <a:t>宋明理学</a:t>
            </a:r>
            <a:endParaRPr kumimoji="0" lang="zh-CN" altLang="en-US" sz="2800" b="0" i="0" u="none" strike="noStrike" kern="1200" cap="none" spc="0" normalizeH="0" baseline="0" noProof="0" dirty="0">
              <a:ln>
                <a:noFill/>
              </a:ln>
              <a:solidFill>
                <a:schemeClr val="tx1">
                  <a:lumMod val="65000"/>
                  <a:lumOff val="35000"/>
                </a:schemeClr>
              </a:solidFill>
              <a:effectLst/>
              <a:uLnTx/>
              <a:uFillTx/>
              <a:ea typeface="方正清刻本悦宋简体" panose="02000000000000000000" pitchFamily="2" charset="-122"/>
              <a:cs typeface="+mn-cs"/>
            </a:endParaRPr>
          </a:p>
        </p:txBody>
      </p:sp>
      <p:sp>
        <p:nvSpPr>
          <p:cNvPr id="15" name="文本框 14"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txBox="1"/>
          <p:nvPr/>
        </p:nvSpPr>
        <p:spPr>
          <a:xfrm>
            <a:off x="6975767" y="1374672"/>
            <a:ext cx="1569660" cy="2924612"/>
          </a:xfrm>
          <a:prstGeom prst="rect">
            <a:avLst/>
          </a:prstGeom>
          <a:noFill/>
        </p:spPr>
        <p:txBody>
          <a:bodyPr vert="eaVert" wrap="square" rtlCol="0">
            <a:spAutoFit/>
          </a:bodyPr>
          <a:lstStyle/>
          <a:p>
            <a:pPr lvl="0">
              <a:lnSpc>
                <a:spcPct val="150000"/>
              </a:lnSpc>
              <a:defRPr/>
            </a:pPr>
            <a:r>
              <a:rPr lang="zh-CN" altLang="en-US" sz="1200" dirty="0">
                <a:solidFill>
                  <a:prstClr val="black">
                    <a:lumMod val="50000"/>
                    <a:lumOff val="50000"/>
                  </a:prstClr>
                </a:solidFill>
                <a:latin typeface="微软雅黑" panose="020B0503020204020204" charset="-122"/>
                <a:ea typeface="微软雅黑" panose="020B0503020204020204" charset="-122"/>
              </a:rPr>
              <a:t>宋明理学亦称“道学”，是一种既贯通宇宙自然（道教）和人生命运（佛教），又继承孔孟正宗（根本），并能治理国家（目的）的新儒学，是宋明时代占主导地位的儒家哲学思想体系。</a:t>
            </a:r>
            <a:endParaRPr kumimoji="0" lang="zh-CN" altLang="en-US" sz="1200" b="0" i="0" u="none" strike="noStrike" kern="1200" cap="none" spc="0" normalizeH="0" baseline="0" noProof="0" dirty="0">
              <a:ln>
                <a:noFill/>
              </a:ln>
              <a:solidFill>
                <a:prstClr val="black">
                  <a:lumMod val="50000"/>
                  <a:lumOff val="50000"/>
                </a:prstClr>
              </a:solidFill>
              <a:effectLst/>
              <a:uLnTx/>
              <a:uFillTx/>
              <a:latin typeface="微软雅黑" panose="020B0503020204020204" charset="-122"/>
              <a:ea typeface="微软雅黑" panose="020B0503020204020204" charset="-122"/>
            </a:endParaRPr>
          </a:p>
        </p:txBody>
      </p:sp>
      <p:sp>
        <p:nvSpPr>
          <p:cNvPr id="3" name="e7d195523061f1c0"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hidden="1"/>
          <p:cNvSpPr txBox="1"/>
          <p:nvPr/>
        </p:nvSpPr>
        <p:spPr>
          <a:xfrm>
            <a:off x="-355600" y="1803400"/>
            <a:ext cx="262251"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a:t>
            </a:r>
            <a:endParaRPr lang="zh-CN" altLang="en-US" sz="100"/>
          </a:p>
        </p:txBody>
      </p:sp>
    </p:spTree>
  </p:cSld>
  <p:clrMapOvr>
    <a:masterClrMapping/>
  </p:clrMapOvr>
  <p:transition spd="slow" advClick="0"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14:presetBounceEnd="64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64000">
                                          <p:cBhvr additive="base">
                                            <p:cTn id="7" dur="3000" fill="hold"/>
                                            <p:tgtEl>
                                              <p:spTgt spid="7"/>
                                            </p:tgtEl>
                                            <p:attrNameLst>
                                              <p:attrName>ppt_x</p:attrName>
                                            </p:attrNameLst>
                                          </p:cBhvr>
                                          <p:tavLst>
                                            <p:tav tm="0">
                                              <p:val>
                                                <p:strVal val="#ppt_x"/>
                                              </p:val>
                                            </p:tav>
                                            <p:tav tm="100000">
                                              <p:val>
                                                <p:strVal val="#ppt_x"/>
                                              </p:val>
                                            </p:tav>
                                          </p:tavLst>
                                        </p:anim>
                                        <p:anim calcmode="lin" valueType="num" p14:bounceEnd="64000">
                                          <p:cBhvr additive="base">
                                            <p:cTn id="8" dur="30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8" fill="hold" grpId="0" nodeType="withEffect" p14:presetBounceEnd="42000">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14:bounceEnd="42000">
                                          <p:cBhvr additive="base">
                                            <p:cTn id="11" dur="2000" fill="hold"/>
                                            <p:tgtEl>
                                              <p:spTgt spid="13"/>
                                            </p:tgtEl>
                                            <p:attrNameLst>
                                              <p:attrName>ppt_x</p:attrName>
                                            </p:attrNameLst>
                                          </p:cBhvr>
                                          <p:tavLst>
                                            <p:tav tm="0">
                                              <p:val>
                                                <p:strVal val="0-#ppt_w/2"/>
                                              </p:val>
                                            </p:tav>
                                            <p:tav tm="100000">
                                              <p:val>
                                                <p:strVal val="#ppt_x"/>
                                              </p:val>
                                            </p:tav>
                                          </p:tavLst>
                                        </p:anim>
                                        <p:anim calcmode="lin" valueType="num" p14:bounceEnd="42000">
                                          <p:cBhvr additive="base">
                                            <p:cTn id="12" dur="20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52000">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14:bounceEnd="52000">
                                          <p:cBhvr additive="base">
                                            <p:cTn id="15" dur="3000" fill="hold"/>
                                            <p:tgtEl>
                                              <p:spTgt spid="2"/>
                                            </p:tgtEl>
                                            <p:attrNameLst>
                                              <p:attrName>ppt_x</p:attrName>
                                            </p:attrNameLst>
                                          </p:cBhvr>
                                          <p:tavLst>
                                            <p:tav tm="0">
                                              <p:val>
                                                <p:strVal val="1+#ppt_w/2"/>
                                              </p:val>
                                            </p:tav>
                                            <p:tav tm="100000">
                                              <p:val>
                                                <p:strVal val="#ppt_x"/>
                                              </p:val>
                                            </p:tav>
                                          </p:tavLst>
                                        </p:anim>
                                        <p:anim calcmode="lin" valueType="num" p14:bounceEnd="52000">
                                          <p:cBhvr additive="base">
                                            <p:cTn id="16" dur="3000" fill="hold"/>
                                            <p:tgtEl>
                                              <p:spTgt spid="2"/>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10" presetClass="entr" presetSubtype="0"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250"/>
                                            <p:tgtEl>
                                              <p:spTgt spid="14"/>
                                            </p:tgtEl>
                                          </p:cBhvr>
                                        </p:animEffect>
                                      </p:childTnLst>
                                    </p:cTn>
                                  </p:par>
                                </p:childTnLst>
                              </p:cTn>
                            </p:par>
                            <p:par>
                              <p:cTn id="21" fill="hold">
                                <p:stCondLst>
                                  <p:cond delay="4500"/>
                                </p:stCondLst>
                                <p:childTnLst>
                                  <p:par>
                                    <p:cTn id="22" presetID="10" presetClass="entr" presetSubtype="0"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2" grpId="0" animBg="1"/>
          <p:bldP spid="14" grpId="0" animBg="1"/>
          <p:bldP spid="15"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3000" fill="hold"/>
                                            <p:tgtEl>
                                              <p:spTgt spid="7"/>
                                            </p:tgtEl>
                                            <p:attrNameLst>
                                              <p:attrName>ppt_x</p:attrName>
                                            </p:attrNameLst>
                                          </p:cBhvr>
                                          <p:tavLst>
                                            <p:tav tm="0">
                                              <p:val>
                                                <p:strVal val="#ppt_x"/>
                                              </p:val>
                                            </p:tav>
                                            <p:tav tm="100000">
                                              <p:val>
                                                <p:strVal val="#ppt_x"/>
                                              </p:val>
                                            </p:tav>
                                          </p:tavLst>
                                        </p:anim>
                                        <p:anim calcmode="lin" valueType="num">
                                          <p:cBhvr additive="base">
                                            <p:cTn id="8" dur="30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2000" fill="hold"/>
                                            <p:tgtEl>
                                              <p:spTgt spid="13"/>
                                            </p:tgtEl>
                                            <p:attrNameLst>
                                              <p:attrName>ppt_x</p:attrName>
                                            </p:attrNameLst>
                                          </p:cBhvr>
                                          <p:tavLst>
                                            <p:tav tm="0">
                                              <p:val>
                                                <p:strVal val="0-#ppt_w/2"/>
                                              </p:val>
                                            </p:tav>
                                            <p:tav tm="100000">
                                              <p:val>
                                                <p:strVal val="#ppt_x"/>
                                              </p:val>
                                            </p:tav>
                                          </p:tavLst>
                                        </p:anim>
                                        <p:anim calcmode="lin" valueType="num">
                                          <p:cBhvr additive="base">
                                            <p:cTn id="12" dur="20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3000" fill="hold"/>
                                            <p:tgtEl>
                                              <p:spTgt spid="2"/>
                                            </p:tgtEl>
                                            <p:attrNameLst>
                                              <p:attrName>ppt_x</p:attrName>
                                            </p:attrNameLst>
                                          </p:cBhvr>
                                          <p:tavLst>
                                            <p:tav tm="0">
                                              <p:val>
                                                <p:strVal val="1+#ppt_w/2"/>
                                              </p:val>
                                            </p:tav>
                                            <p:tav tm="100000">
                                              <p:val>
                                                <p:strVal val="#ppt_x"/>
                                              </p:val>
                                            </p:tav>
                                          </p:tavLst>
                                        </p:anim>
                                        <p:anim calcmode="lin" valueType="num">
                                          <p:cBhvr additive="base">
                                            <p:cTn id="16" dur="3000" fill="hold"/>
                                            <p:tgtEl>
                                              <p:spTgt spid="2"/>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10" presetClass="entr" presetSubtype="0"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250"/>
                                            <p:tgtEl>
                                              <p:spTgt spid="14"/>
                                            </p:tgtEl>
                                          </p:cBhvr>
                                        </p:animEffect>
                                      </p:childTnLst>
                                    </p:cTn>
                                  </p:par>
                                </p:childTnLst>
                              </p:cTn>
                            </p:par>
                            <p:par>
                              <p:cTn id="21" fill="hold">
                                <p:stCondLst>
                                  <p:cond delay="4500"/>
                                </p:stCondLst>
                                <p:childTnLst>
                                  <p:par>
                                    <p:cTn id="22" presetID="10" presetClass="entr" presetSubtype="0"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2" grpId="0" animBg="1"/>
          <p:bldP spid="14" grpId="0" animBg="1"/>
          <p:bldP spid="15"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4B6166"/>
        </a:solidFill>
        <a:effectLst/>
      </p:bgPr>
    </p:bg>
    <p:spTree>
      <p:nvGrpSpPr>
        <p:cNvPr id="1" name=""/>
        <p:cNvGrpSpPr/>
        <p:nvPr/>
      </p:nvGrpSpPr>
      <p:grpSpPr>
        <a:xfrm>
          <a:off x="0" y="0"/>
          <a:ext cx="0" cy="0"/>
          <a:chOff x="0" y="0"/>
          <a:chExt cx="0" cy="0"/>
        </a:xfrm>
      </p:grpSpPr>
      <p:pic>
        <p:nvPicPr>
          <p:cNvPr id="20" name="图片 19"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674" y="0"/>
            <a:ext cx="4114799" cy="6858000"/>
          </a:xfrm>
          <a:prstGeom prst="rect">
            <a:avLst/>
          </a:prstGeom>
        </p:spPr>
      </p:pic>
      <p:pic>
        <p:nvPicPr>
          <p:cNvPr id="12" name="Picture 7"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flipH="1">
            <a:off x="-2232217" y="4551228"/>
            <a:ext cx="4548943" cy="255878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p:nvPr/>
        </p:nvSpPr>
        <p:spPr>
          <a:xfrm>
            <a:off x="2255573" y="1374674"/>
            <a:ext cx="8352928" cy="4224469"/>
          </a:xfrm>
          <a:prstGeom prst="rect">
            <a:avLst/>
          </a:prstGeom>
          <a:solidFill>
            <a:srgbClr val="D7E6D5"/>
          </a:solidFill>
          <a:ln>
            <a:noFill/>
          </a:ln>
          <a:effectLst>
            <a:outerShdw blurRad="1524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矩形 12"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p:nvPr/>
        </p:nvSpPr>
        <p:spPr>
          <a:xfrm>
            <a:off x="1679509" y="1374673"/>
            <a:ext cx="8042007" cy="3456384"/>
          </a:xfrm>
          <a:prstGeom prst="rect">
            <a:avLst/>
          </a:prstGeom>
          <a:solidFill>
            <a:schemeClr val="bg1"/>
          </a:solidFill>
          <a:ln>
            <a:noFill/>
          </a:ln>
          <a:effectLst>
            <a:outerShdw blurRad="1524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4" name="Text Box 15"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txBox="1">
            <a:spLocks noChangeArrowheads="1"/>
          </p:cNvSpPr>
          <p:nvPr/>
        </p:nvSpPr>
        <p:spPr bwMode="auto">
          <a:xfrm>
            <a:off x="2329955" y="3474417"/>
            <a:ext cx="3635375" cy="702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400" dirty="0">
                <a:latin typeface="方正清刻本悦宋简体" panose="02000000000000000000" pitchFamily="2" charset="-122"/>
                <a:ea typeface="方正清刻本悦宋简体" panose="02000000000000000000" pitchFamily="2" charset="-122"/>
              </a:rPr>
              <a:t>宋明理学亦称“道学”，是一种既贯通宇宙自然（道教）和人生命运（佛教），</a:t>
            </a:r>
          </a:p>
        </p:txBody>
      </p:sp>
      <p:sp>
        <p:nvSpPr>
          <p:cNvPr id="25" name="Text Box 16"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txBox="1">
            <a:spLocks noChangeArrowheads="1"/>
          </p:cNvSpPr>
          <p:nvPr/>
        </p:nvSpPr>
        <p:spPr bwMode="auto">
          <a:xfrm>
            <a:off x="4252957" y="3107705"/>
            <a:ext cx="14331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dirty="0">
                <a:latin typeface="方正清刻本悦宋简体" panose="02000000000000000000" pitchFamily="2" charset="-122"/>
                <a:ea typeface="方正清刻本悦宋简体" panose="02000000000000000000" pitchFamily="2" charset="-122"/>
              </a:rPr>
              <a:t>宋明理学</a:t>
            </a:r>
          </a:p>
        </p:txBody>
      </p:sp>
      <p:sp>
        <p:nvSpPr>
          <p:cNvPr id="26" name="Text Box 17"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txBox="1">
            <a:spLocks noChangeArrowheads="1"/>
          </p:cNvSpPr>
          <p:nvPr/>
        </p:nvSpPr>
        <p:spPr bwMode="auto">
          <a:xfrm>
            <a:off x="2020429" y="3168030"/>
            <a:ext cx="25273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a:latin typeface="方正清刻本悦宋简体" panose="02000000000000000000" pitchFamily="2" charset="-122"/>
                <a:ea typeface="方正清刻本悦宋简体" panose="02000000000000000000" pitchFamily="2" charset="-122"/>
              </a:rPr>
              <a:t>Your title</a:t>
            </a:r>
            <a:endParaRPr lang="zh-CN" altLang="en-US" sz="2000">
              <a:latin typeface="方正清刻本悦宋简体" panose="02000000000000000000" pitchFamily="2" charset="-122"/>
              <a:ea typeface="方正清刻本悦宋简体" panose="02000000000000000000" pitchFamily="2" charset="-122"/>
            </a:endParaRPr>
          </a:p>
        </p:txBody>
      </p:sp>
      <p:pic>
        <p:nvPicPr>
          <p:cNvPr id="27" name="图片 26"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37824" y="0"/>
            <a:ext cx="4108568" cy="5016934"/>
          </a:xfrm>
          <a:prstGeom prst="rect">
            <a:avLst/>
          </a:prstGeom>
        </p:spPr>
      </p:pic>
      <p:sp>
        <p:nvSpPr>
          <p:cNvPr id="3" name="e7d195523061f1c0"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hidden="1"/>
          <p:cNvSpPr txBox="1"/>
          <p:nvPr/>
        </p:nvSpPr>
        <p:spPr>
          <a:xfrm>
            <a:off x="-355600" y="1803400"/>
            <a:ext cx="262251"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a:t>
            </a:r>
            <a:endParaRPr lang="zh-CN" altLang="en-US" sz="100"/>
          </a:p>
        </p:txBody>
      </p:sp>
    </p:spTree>
  </p:cSld>
  <p:clrMapOvr>
    <a:masterClrMapping/>
  </p:clrMapOvr>
  <p:transition spd="slow" advClick="0"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14:presetBounceEnd="64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64000">
                                          <p:cBhvr additive="base">
                                            <p:cTn id="7" dur="3000" fill="hold"/>
                                            <p:tgtEl>
                                              <p:spTgt spid="7"/>
                                            </p:tgtEl>
                                            <p:attrNameLst>
                                              <p:attrName>ppt_x</p:attrName>
                                            </p:attrNameLst>
                                          </p:cBhvr>
                                          <p:tavLst>
                                            <p:tav tm="0">
                                              <p:val>
                                                <p:strVal val="#ppt_x"/>
                                              </p:val>
                                            </p:tav>
                                            <p:tav tm="100000">
                                              <p:val>
                                                <p:strVal val="#ppt_x"/>
                                              </p:val>
                                            </p:tav>
                                          </p:tavLst>
                                        </p:anim>
                                        <p:anim calcmode="lin" valueType="num" p14:bounceEnd="64000">
                                          <p:cBhvr additive="base">
                                            <p:cTn id="8" dur="30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8" fill="hold" grpId="0" nodeType="withEffect" p14:presetBounceEnd="42000">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14:bounceEnd="42000">
                                          <p:cBhvr additive="base">
                                            <p:cTn id="11" dur="2000" fill="hold"/>
                                            <p:tgtEl>
                                              <p:spTgt spid="13"/>
                                            </p:tgtEl>
                                            <p:attrNameLst>
                                              <p:attrName>ppt_x</p:attrName>
                                            </p:attrNameLst>
                                          </p:cBhvr>
                                          <p:tavLst>
                                            <p:tav tm="0">
                                              <p:val>
                                                <p:strVal val="0-#ppt_w/2"/>
                                              </p:val>
                                            </p:tav>
                                            <p:tav tm="100000">
                                              <p:val>
                                                <p:strVal val="#ppt_x"/>
                                              </p:val>
                                            </p:tav>
                                          </p:tavLst>
                                        </p:anim>
                                        <p:anim calcmode="lin" valueType="num" p14:bounceEnd="42000">
                                          <p:cBhvr additive="base">
                                            <p:cTn id="12" dur="20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64000">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14:bounceEnd="64000">
                                          <p:cBhvr additive="base">
                                            <p:cTn id="15" dur="2000" fill="hold"/>
                                            <p:tgtEl>
                                              <p:spTgt spid="12"/>
                                            </p:tgtEl>
                                            <p:attrNameLst>
                                              <p:attrName>ppt_x</p:attrName>
                                            </p:attrNameLst>
                                          </p:cBhvr>
                                          <p:tavLst>
                                            <p:tav tm="0">
                                              <p:val>
                                                <p:strVal val="0-#ppt_w/2"/>
                                              </p:val>
                                            </p:tav>
                                            <p:tav tm="100000">
                                              <p:val>
                                                <p:strVal val="#ppt_x"/>
                                              </p:val>
                                            </p:tav>
                                          </p:tavLst>
                                        </p:anim>
                                        <p:anim calcmode="lin" valueType="num" p14:bounceEnd="64000">
                                          <p:cBhvr additive="base">
                                            <p:cTn id="16" dur="2000" fill="hold"/>
                                            <p:tgtEl>
                                              <p:spTgt spid="12"/>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10" presetClass="entr" presetSubtype="0" fill="hold" grpId="0"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24" grpId="0" bldLvl="0" autoUpdateAnimBg="0"/>
          <p:bldP spid="25" grpId="0" bldLvl="0" autoUpdateAnimBg="0"/>
          <p:bldP spid="26" grpId="0" bldLvl="0" autoUpdateAnimBg="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3000" fill="hold"/>
                                            <p:tgtEl>
                                              <p:spTgt spid="7"/>
                                            </p:tgtEl>
                                            <p:attrNameLst>
                                              <p:attrName>ppt_x</p:attrName>
                                            </p:attrNameLst>
                                          </p:cBhvr>
                                          <p:tavLst>
                                            <p:tav tm="0">
                                              <p:val>
                                                <p:strVal val="#ppt_x"/>
                                              </p:val>
                                            </p:tav>
                                            <p:tav tm="100000">
                                              <p:val>
                                                <p:strVal val="#ppt_x"/>
                                              </p:val>
                                            </p:tav>
                                          </p:tavLst>
                                        </p:anim>
                                        <p:anim calcmode="lin" valueType="num">
                                          <p:cBhvr additive="base">
                                            <p:cTn id="8" dur="30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2000" fill="hold"/>
                                            <p:tgtEl>
                                              <p:spTgt spid="13"/>
                                            </p:tgtEl>
                                            <p:attrNameLst>
                                              <p:attrName>ppt_x</p:attrName>
                                            </p:attrNameLst>
                                          </p:cBhvr>
                                          <p:tavLst>
                                            <p:tav tm="0">
                                              <p:val>
                                                <p:strVal val="0-#ppt_w/2"/>
                                              </p:val>
                                            </p:tav>
                                            <p:tav tm="100000">
                                              <p:val>
                                                <p:strVal val="#ppt_x"/>
                                              </p:val>
                                            </p:tav>
                                          </p:tavLst>
                                        </p:anim>
                                        <p:anim calcmode="lin" valueType="num">
                                          <p:cBhvr additive="base">
                                            <p:cTn id="12" dur="20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2000" fill="hold"/>
                                            <p:tgtEl>
                                              <p:spTgt spid="12"/>
                                            </p:tgtEl>
                                            <p:attrNameLst>
                                              <p:attrName>ppt_x</p:attrName>
                                            </p:attrNameLst>
                                          </p:cBhvr>
                                          <p:tavLst>
                                            <p:tav tm="0">
                                              <p:val>
                                                <p:strVal val="0-#ppt_w/2"/>
                                              </p:val>
                                            </p:tav>
                                            <p:tav tm="100000">
                                              <p:val>
                                                <p:strVal val="#ppt_x"/>
                                              </p:val>
                                            </p:tav>
                                          </p:tavLst>
                                        </p:anim>
                                        <p:anim calcmode="lin" valueType="num">
                                          <p:cBhvr additive="base">
                                            <p:cTn id="16" dur="2000" fill="hold"/>
                                            <p:tgtEl>
                                              <p:spTgt spid="12"/>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10" presetClass="entr" presetSubtype="0" fill="hold" grpId="0"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24" grpId="0" bldLvl="0" autoUpdateAnimBg="0"/>
          <p:bldP spid="25" grpId="0" bldLvl="0" autoUpdateAnimBg="0"/>
          <p:bldP spid="26" grpId="0" bldLvl="0" autoUpdateAnimBg="0"/>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4" name="PA_库_文本框 14"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txBox="1"/>
          <p:nvPr>
            <p:custDataLst>
              <p:tags r:id="rId1"/>
            </p:custDataLst>
          </p:nvPr>
        </p:nvSpPr>
        <p:spPr>
          <a:xfrm>
            <a:off x="7754797" y="0"/>
            <a:ext cx="400110" cy="6858000"/>
          </a:xfrm>
          <a:prstGeom prst="rect">
            <a:avLst/>
          </a:prstGeom>
          <a:noFill/>
        </p:spPr>
        <p:txBody>
          <a:bodyPr vert="eaVert" wrap="square" rtlCol="0">
            <a:spAutoFit/>
          </a:bodyPr>
          <a:lstStyle/>
          <a:p>
            <a:pPr algn="dist"/>
            <a:r>
              <a:rPr lang="zh-CN" altLang="en-US" sz="1400" dirty="0">
                <a:solidFill>
                  <a:schemeClr val="bg1"/>
                </a:solidFill>
                <a:latin typeface="方正清刻本悦宋简体" panose="02000000000000000000" pitchFamily="2" charset="-122"/>
                <a:ea typeface="方正清刻本悦宋简体" panose="02000000000000000000" pitchFamily="2" charset="-122"/>
              </a:rPr>
              <a:t>涵盖后期各朝代的各类文化学术</a:t>
            </a:r>
          </a:p>
        </p:txBody>
      </p:sp>
      <p:sp>
        <p:nvSpPr>
          <p:cNvPr id="5" name="PA_库_文本框 16"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txBox="1"/>
          <p:nvPr>
            <p:custDataLst>
              <p:tags r:id="rId2"/>
            </p:custDataLst>
          </p:nvPr>
        </p:nvSpPr>
        <p:spPr>
          <a:xfrm>
            <a:off x="5350622" y="1125805"/>
            <a:ext cx="1538883" cy="4606389"/>
          </a:xfrm>
          <a:prstGeom prst="rect">
            <a:avLst/>
          </a:prstGeom>
          <a:noFill/>
        </p:spPr>
        <p:txBody>
          <a:bodyPr vert="eaVert" wrap="none" rtlCol="0">
            <a:spAutoFit/>
          </a:bodyPr>
          <a:lstStyle/>
          <a:p>
            <a:r>
              <a:rPr lang="zh-CN" altLang="en-US" sz="8800" dirty="0">
                <a:solidFill>
                  <a:schemeClr val="bg1"/>
                </a:solidFill>
                <a:latin typeface="叶根友特楷简体" panose="02010601030101010101" pitchFamily="2" charset="-122"/>
                <a:ea typeface="叶根友特楷简体" panose="02010601030101010101" pitchFamily="2" charset="-122"/>
              </a:rPr>
              <a:t>谢谢观赏</a:t>
            </a:r>
          </a:p>
        </p:txBody>
      </p:sp>
      <p:sp>
        <p:nvSpPr>
          <p:cNvPr id="6" name="PA_库_文本框 14"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txBox="1"/>
          <p:nvPr>
            <p:custDataLst>
              <p:tags r:id="rId3"/>
            </p:custDataLst>
          </p:nvPr>
        </p:nvSpPr>
        <p:spPr>
          <a:xfrm>
            <a:off x="4085221" y="0"/>
            <a:ext cx="400110" cy="6858000"/>
          </a:xfrm>
          <a:prstGeom prst="rect">
            <a:avLst/>
          </a:prstGeom>
          <a:noFill/>
        </p:spPr>
        <p:txBody>
          <a:bodyPr vert="eaVert" wrap="square" rtlCol="0">
            <a:spAutoFit/>
          </a:bodyPr>
          <a:lstStyle/>
          <a:p>
            <a:pPr algn="dist"/>
            <a:r>
              <a:rPr lang="zh-CN" altLang="en-US" sz="1400" dirty="0">
                <a:solidFill>
                  <a:schemeClr val="bg1"/>
                </a:solidFill>
                <a:latin typeface="方正清刻本悦宋简体" panose="02000000000000000000" pitchFamily="2" charset="-122"/>
                <a:ea typeface="方正清刻本悦宋简体" panose="02000000000000000000" pitchFamily="2" charset="-122"/>
              </a:rPr>
              <a:t>以先秦的经典及诸子百家为根基</a:t>
            </a:r>
          </a:p>
        </p:txBody>
      </p:sp>
      <p:sp>
        <p:nvSpPr>
          <p:cNvPr id="2" name="e7d195523061f1c0"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hidden="1"/>
          <p:cNvSpPr txBox="1"/>
          <p:nvPr/>
        </p:nvSpPr>
        <p:spPr>
          <a:xfrm>
            <a:off x="-355600" y="1803400"/>
            <a:ext cx="262251"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a:t>
            </a:r>
            <a:endParaRPr lang="zh-CN" altLang="en-US" sz="100"/>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ppt_x"/>
                                          </p:val>
                                        </p:tav>
                                        <p:tav tm="100000">
                                          <p:val>
                                            <p:strVal val="#ppt_x"/>
                                          </p:val>
                                        </p:tav>
                                      </p:tavLst>
                                    </p:anim>
                                    <p:anim calcmode="lin" valueType="num">
                                      <p:cBhvr additive="base">
                                        <p:cTn id="12" dur="150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500" fill="hold"/>
                                        <p:tgtEl>
                                          <p:spTgt spid="6"/>
                                        </p:tgtEl>
                                        <p:attrNameLst>
                                          <p:attrName>ppt_x</p:attrName>
                                        </p:attrNameLst>
                                      </p:cBhvr>
                                      <p:tavLst>
                                        <p:tav tm="0">
                                          <p:val>
                                            <p:strVal val="#ppt_x"/>
                                          </p:val>
                                        </p:tav>
                                        <p:tav tm="100000">
                                          <p:val>
                                            <p:strVal val="#ppt_x"/>
                                          </p:val>
                                        </p:tav>
                                      </p:tavLst>
                                    </p:anim>
                                    <p:anim calcmode="lin" valueType="num">
                                      <p:cBhvr additive="base">
                                        <p:cTn id="16" dur="1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6"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4" name="PA_库_文本框 14"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txBox="1"/>
          <p:nvPr>
            <p:custDataLst>
              <p:tags r:id="rId1"/>
            </p:custDataLst>
          </p:nvPr>
        </p:nvSpPr>
        <p:spPr>
          <a:xfrm>
            <a:off x="7754797" y="0"/>
            <a:ext cx="400110" cy="6858000"/>
          </a:xfrm>
          <a:prstGeom prst="rect">
            <a:avLst/>
          </a:prstGeom>
          <a:noFill/>
        </p:spPr>
        <p:txBody>
          <a:bodyPr vert="eaVert" wrap="square" rtlCol="0">
            <a:spAutoFit/>
          </a:bodyPr>
          <a:lstStyle/>
          <a:p>
            <a:pPr algn="dist"/>
            <a:r>
              <a:rPr lang="zh-CN" altLang="en-US" sz="1400" dirty="0">
                <a:solidFill>
                  <a:schemeClr val="bg1"/>
                </a:solidFill>
                <a:latin typeface="方正清刻本悦宋简体" panose="02000000000000000000" pitchFamily="2" charset="-122"/>
                <a:ea typeface="方正清刻本悦宋简体" panose="02000000000000000000" pitchFamily="2" charset="-122"/>
              </a:rPr>
              <a:t>涵盖后期各朝代的各类文化学术</a:t>
            </a:r>
          </a:p>
        </p:txBody>
      </p:sp>
      <p:sp>
        <p:nvSpPr>
          <p:cNvPr id="5" name="PA_库_文本框 16"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txBox="1"/>
          <p:nvPr>
            <p:custDataLst>
              <p:tags r:id="rId2"/>
            </p:custDataLst>
          </p:nvPr>
        </p:nvSpPr>
        <p:spPr>
          <a:xfrm>
            <a:off x="5350622" y="1125805"/>
            <a:ext cx="1538883" cy="4606389"/>
          </a:xfrm>
          <a:prstGeom prst="rect">
            <a:avLst/>
          </a:prstGeom>
          <a:noFill/>
        </p:spPr>
        <p:txBody>
          <a:bodyPr vert="eaVert" wrap="none" rtlCol="0">
            <a:spAutoFit/>
          </a:bodyPr>
          <a:lstStyle/>
          <a:p>
            <a:r>
              <a:rPr lang="zh-CN" altLang="en-US" sz="8800" dirty="0">
                <a:solidFill>
                  <a:schemeClr val="bg1"/>
                </a:solidFill>
                <a:latin typeface="叶根友特楷简体" panose="02010601030101010101" pitchFamily="2" charset="-122"/>
                <a:ea typeface="叶根友特楷简体" panose="02010601030101010101" pitchFamily="2" charset="-122"/>
              </a:rPr>
              <a:t>第壹部分</a:t>
            </a:r>
          </a:p>
        </p:txBody>
      </p:sp>
      <p:sp>
        <p:nvSpPr>
          <p:cNvPr id="6" name="PA_库_文本框 14"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txBox="1"/>
          <p:nvPr>
            <p:custDataLst>
              <p:tags r:id="rId3"/>
            </p:custDataLst>
          </p:nvPr>
        </p:nvSpPr>
        <p:spPr>
          <a:xfrm>
            <a:off x="4085221" y="0"/>
            <a:ext cx="400110" cy="6858000"/>
          </a:xfrm>
          <a:prstGeom prst="rect">
            <a:avLst/>
          </a:prstGeom>
          <a:noFill/>
        </p:spPr>
        <p:txBody>
          <a:bodyPr vert="eaVert" wrap="square" rtlCol="0">
            <a:spAutoFit/>
          </a:bodyPr>
          <a:lstStyle/>
          <a:p>
            <a:pPr algn="dist"/>
            <a:r>
              <a:rPr lang="zh-CN" altLang="en-US" sz="1400" dirty="0">
                <a:solidFill>
                  <a:schemeClr val="bg1"/>
                </a:solidFill>
                <a:latin typeface="方正清刻本悦宋简体" panose="02000000000000000000" pitchFamily="2" charset="-122"/>
                <a:ea typeface="方正清刻本悦宋简体" panose="02000000000000000000" pitchFamily="2" charset="-122"/>
              </a:rPr>
              <a:t>以先秦的经典及诸子百家为根基</a:t>
            </a:r>
          </a:p>
        </p:txBody>
      </p:sp>
      <p:sp>
        <p:nvSpPr>
          <p:cNvPr id="2" name="e7d195523061f1c0"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hidden="1"/>
          <p:cNvSpPr txBox="1"/>
          <p:nvPr/>
        </p:nvSpPr>
        <p:spPr>
          <a:xfrm>
            <a:off x="-355600" y="1803400"/>
            <a:ext cx="262251"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a:t>
            </a:r>
            <a:endParaRPr lang="zh-CN" altLang="en-US" sz="100"/>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ppt_x"/>
                                          </p:val>
                                        </p:tav>
                                        <p:tav tm="100000">
                                          <p:val>
                                            <p:strVal val="#ppt_x"/>
                                          </p:val>
                                        </p:tav>
                                      </p:tavLst>
                                    </p:anim>
                                    <p:anim calcmode="lin" valueType="num">
                                      <p:cBhvr additive="base">
                                        <p:cTn id="12" dur="150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500" fill="hold"/>
                                        <p:tgtEl>
                                          <p:spTgt spid="6"/>
                                        </p:tgtEl>
                                        <p:attrNameLst>
                                          <p:attrName>ppt_x</p:attrName>
                                        </p:attrNameLst>
                                      </p:cBhvr>
                                      <p:tavLst>
                                        <p:tav tm="0">
                                          <p:val>
                                            <p:strVal val="#ppt_x"/>
                                          </p:val>
                                        </p:tav>
                                        <p:tav tm="100000">
                                          <p:val>
                                            <p:strVal val="#ppt_x"/>
                                          </p:val>
                                        </p:tav>
                                      </p:tavLst>
                                    </p:anim>
                                    <p:anim calcmode="lin" valueType="num">
                                      <p:cBhvr additive="base">
                                        <p:cTn id="16" dur="1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6"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7E6D5"/>
        </a:solidFill>
        <a:effectLst/>
      </p:bgPr>
    </p:bg>
    <p:spTree>
      <p:nvGrpSpPr>
        <p:cNvPr id="1" name=""/>
        <p:cNvGrpSpPr/>
        <p:nvPr/>
      </p:nvGrpSpPr>
      <p:grpSpPr>
        <a:xfrm>
          <a:off x="0" y="0"/>
          <a:ext cx="0" cy="0"/>
          <a:chOff x="0" y="0"/>
          <a:chExt cx="0" cy="0"/>
        </a:xfrm>
      </p:grpSpPr>
      <p:pic>
        <p:nvPicPr>
          <p:cNvPr id="14" name="图片 13"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674" y="0"/>
            <a:ext cx="4114799" cy="6858000"/>
          </a:xfrm>
          <a:prstGeom prst="rect">
            <a:avLst/>
          </a:prstGeom>
        </p:spPr>
      </p:pic>
      <p:pic>
        <p:nvPicPr>
          <p:cNvPr id="1031" name="Picture 7"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flipH="1" flipV="1">
            <a:off x="-3754868" y="2356907"/>
            <a:ext cx="6034699" cy="3394517"/>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p:nvPr/>
        </p:nvSpPr>
        <p:spPr>
          <a:xfrm>
            <a:off x="2255573" y="1374674"/>
            <a:ext cx="8352928" cy="4224469"/>
          </a:xfrm>
          <a:prstGeom prst="rect">
            <a:avLst/>
          </a:prstGeom>
          <a:solidFill>
            <a:schemeClr val="bg1"/>
          </a:solidFill>
          <a:ln>
            <a:noFill/>
          </a:ln>
          <a:effectLst>
            <a:outerShdw blurRad="1524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矩形 12"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p:nvPr/>
        </p:nvSpPr>
        <p:spPr>
          <a:xfrm>
            <a:off x="1679509" y="1374673"/>
            <a:ext cx="7488832" cy="3456384"/>
          </a:xfrm>
          <a:prstGeom prst="rect">
            <a:avLst/>
          </a:prstGeom>
          <a:solidFill>
            <a:srgbClr val="4B6166"/>
          </a:solidFill>
          <a:ln>
            <a:noFill/>
          </a:ln>
          <a:effectLst>
            <a:outerShdw blurRad="1524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矩形 17"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p:nvPr/>
        </p:nvSpPr>
        <p:spPr>
          <a:xfrm>
            <a:off x="2316726" y="3198876"/>
            <a:ext cx="3299221" cy="931986"/>
          </a:xfrm>
          <a:prstGeom prst="rect">
            <a:avLst/>
          </a:prstGeom>
        </p:spPr>
        <p:txBody>
          <a:bodyPr wrap="square">
            <a:spAutoFit/>
          </a:bodyPr>
          <a:lstStyle/>
          <a:p>
            <a:pPr algn="ctr">
              <a:lnSpc>
                <a:spcPct val="150000"/>
              </a:lnSpc>
            </a:pPr>
            <a:r>
              <a:rPr lang="zh-CN" altLang="en-US" sz="935" dirty="0">
                <a:solidFill>
                  <a:schemeClr val="bg1"/>
                </a:solidFill>
              </a:rPr>
              <a:t>经学是指中国古代研究儒家经典学说，并阐明其含义的学问。孔子晚年编订和整理了一些传统的文献，形成了</a:t>
            </a:r>
            <a:r>
              <a:rPr lang="en-US" altLang="zh-CN" sz="935" dirty="0">
                <a:solidFill>
                  <a:schemeClr val="bg1"/>
                </a:solidFill>
              </a:rPr>
              <a:t>《</a:t>
            </a:r>
            <a:r>
              <a:rPr lang="zh-CN" altLang="en-US" sz="935" dirty="0">
                <a:solidFill>
                  <a:schemeClr val="bg1"/>
                </a:solidFill>
              </a:rPr>
              <a:t>诗</a:t>
            </a:r>
            <a:r>
              <a:rPr lang="en-US" altLang="zh-CN" sz="935" dirty="0">
                <a:solidFill>
                  <a:schemeClr val="bg1"/>
                </a:solidFill>
              </a:rPr>
              <a:t>》</a:t>
            </a:r>
            <a:r>
              <a:rPr lang="zh-CN" altLang="en-US" sz="935" dirty="0">
                <a:solidFill>
                  <a:schemeClr val="bg1"/>
                </a:solidFill>
              </a:rPr>
              <a:t>、</a:t>
            </a:r>
            <a:r>
              <a:rPr lang="en-US" altLang="zh-CN" sz="935" dirty="0">
                <a:solidFill>
                  <a:schemeClr val="bg1"/>
                </a:solidFill>
              </a:rPr>
              <a:t>《</a:t>
            </a:r>
            <a:r>
              <a:rPr lang="zh-CN" altLang="en-US" sz="935" dirty="0">
                <a:solidFill>
                  <a:schemeClr val="bg1"/>
                </a:solidFill>
              </a:rPr>
              <a:t>书</a:t>
            </a:r>
            <a:r>
              <a:rPr lang="en-US" altLang="zh-CN" sz="935" dirty="0">
                <a:solidFill>
                  <a:schemeClr val="bg1"/>
                </a:solidFill>
              </a:rPr>
              <a:t>》</a:t>
            </a:r>
            <a:r>
              <a:rPr lang="zh-CN" altLang="en-US" sz="935" dirty="0">
                <a:solidFill>
                  <a:schemeClr val="bg1"/>
                </a:solidFill>
              </a:rPr>
              <a:t>、</a:t>
            </a:r>
            <a:r>
              <a:rPr lang="en-US" altLang="zh-CN" sz="935" dirty="0">
                <a:solidFill>
                  <a:schemeClr val="bg1"/>
                </a:solidFill>
              </a:rPr>
              <a:t>《</a:t>
            </a:r>
            <a:r>
              <a:rPr lang="zh-CN" altLang="en-US" sz="935" dirty="0">
                <a:solidFill>
                  <a:schemeClr val="bg1"/>
                </a:solidFill>
              </a:rPr>
              <a:t>礼</a:t>
            </a:r>
            <a:r>
              <a:rPr lang="en-US" altLang="zh-CN" sz="935" dirty="0">
                <a:solidFill>
                  <a:schemeClr val="bg1"/>
                </a:solidFill>
              </a:rPr>
              <a:t>》</a:t>
            </a:r>
            <a:r>
              <a:rPr lang="zh-CN" altLang="en-US" sz="935" dirty="0">
                <a:solidFill>
                  <a:schemeClr val="bg1"/>
                </a:solidFill>
              </a:rPr>
              <a:t>、</a:t>
            </a:r>
            <a:r>
              <a:rPr lang="en-US" altLang="zh-CN" sz="935" dirty="0">
                <a:solidFill>
                  <a:schemeClr val="bg1"/>
                </a:solidFill>
              </a:rPr>
              <a:t>《</a:t>
            </a:r>
            <a:r>
              <a:rPr lang="zh-CN" altLang="en-US" sz="935" dirty="0">
                <a:solidFill>
                  <a:schemeClr val="bg1"/>
                </a:solidFill>
              </a:rPr>
              <a:t>易</a:t>
            </a:r>
            <a:r>
              <a:rPr lang="en-US" altLang="zh-CN" sz="935" dirty="0">
                <a:solidFill>
                  <a:schemeClr val="bg1"/>
                </a:solidFill>
              </a:rPr>
              <a:t>》</a:t>
            </a:r>
            <a:r>
              <a:rPr lang="zh-CN" altLang="en-US" sz="935" dirty="0">
                <a:solidFill>
                  <a:schemeClr val="bg1"/>
                </a:solidFill>
              </a:rPr>
              <a:t>、</a:t>
            </a:r>
            <a:r>
              <a:rPr lang="en-US" altLang="zh-CN" sz="935" dirty="0">
                <a:solidFill>
                  <a:schemeClr val="bg1"/>
                </a:solidFill>
              </a:rPr>
              <a:t>《</a:t>
            </a:r>
            <a:r>
              <a:rPr lang="zh-CN" altLang="en-US" sz="935" dirty="0">
                <a:solidFill>
                  <a:schemeClr val="bg1"/>
                </a:solidFill>
              </a:rPr>
              <a:t>乐</a:t>
            </a:r>
            <a:r>
              <a:rPr lang="en-US" altLang="zh-CN" sz="935" dirty="0">
                <a:solidFill>
                  <a:schemeClr val="bg1"/>
                </a:solidFill>
              </a:rPr>
              <a:t>》</a:t>
            </a:r>
            <a:r>
              <a:rPr lang="zh-CN" altLang="en-US" sz="935" dirty="0">
                <a:solidFill>
                  <a:schemeClr val="bg1"/>
                </a:solidFill>
              </a:rPr>
              <a:t>、</a:t>
            </a:r>
            <a:r>
              <a:rPr lang="en-US" altLang="zh-CN" sz="935" dirty="0">
                <a:solidFill>
                  <a:schemeClr val="bg1"/>
                </a:solidFill>
              </a:rPr>
              <a:t>《</a:t>
            </a:r>
            <a:r>
              <a:rPr lang="zh-CN" altLang="en-US" sz="935" dirty="0">
                <a:solidFill>
                  <a:schemeClr val="bg1"/>
                </a:solidFill>
              </a:rPr>
              <a:t>春秋</a:t>
            </a:r>
            <a:r>
              <a:rPr lang="en-US" altLang="zh-CN" sz="935" dirty="0">
                <a:solidFill>
                  <a:schemeClr val="bg1"/>
                </a:solidFill>
              </a:rPr>
              <a:t>》</a:t>
            </a:r>
            <a:r>
              <a:rPr lang="zh-CN" altLang="en-US" sz="935" dirty="0">
                <a:solidFill>
                  <a:schemeClr val="bg1"/>
                </a:solidFill>
              </a:rPr>
              <a:t>六经，这六经被人们公认为宝典。</a:t>
            </a:r>
            <a:endParaRPr lang="en-US" altLang="zh-CN" sz="935" dirty="0">
              <a:solidFill>
                <a:schemeClr val="bg1"/>
              </a:solidFill>
            </a:endParaRPr>
          </a:p>
        </p:txBody>
      </p:sp>
      <p:sp>
        <p:nvSpPr>
          <p:cNvPr id="19" name="TextBox 18"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txBox="1"/>
          <p:nvPr/>
        </p:nvSpPr>
        <p:spPr>
          <a:xfrm>
            <a:off x="2687876" y="2190642"/>
            <a:ext cx="2037737" cy="584775"/>
          </a:xfrm>
          <a:prstGeom prst="rect">
            <a:avLst/>
          </a:prstGeom>
          <a:noFill/>
        </p:spPr>
        <p:txBody>
          <a:bodyPr wrap="none" rtlCol="0">
            <a:spAutoFit/>
          </a:bodyPr>
          <a:lstStyle/>
          <a:p>
            <a:r>
              <a:rPr lang="zh-CN" altLang="en-US" sz="3200" b="1" spc="400" dirty="0">
                <a:solidFill>
                  <a:srgbClr val="6EA399"/>
                </a:solidFill>
                <a:latin typeface="方正清刻本悦宋简体" panose="02000000000000000000" pitchFamily="2" charset="-122"/>
                <a:ea typeface="方正清刻本悦宋简体" panose="02000000000000000000" pitchFamily="2" charset="-122"/>
              </a:rPr>
              <a:t>两汉经学</a:t>
            </a:r>
          </a:p>
        </p:txBody>
      </p:sp>
      <p:cxnSp>
        <p:nvCxnSpPr>
          <p:cNvPr id="11" name="直接连接符 10"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CxnSpPr/>
          <p:nvPr/>
        </p:nvCxnSpPr>
        <p:spPr>
          <a:xfrm>
            <a:off x="2546527" y="2238769"/>
            <a:ext cx="2781388" cy="0"/>
          </a:xfrm>
          <a:prstGeom prst="line">
            <a:avLst/>
          </a:prstGeom>
          <a:ln>
            <a:solidFill>
              <a:srgbClr val="DBE1E8"/>
            </a:solidFill>
          </a:ln>
        </p:spPr>
        <p:style>
          <a:lnRef idx="1">
            <a:schemeClr val="accent1"/>
          </a:lnRef>
          <a:fillRef idx="0">
            <a:schemeClr val="accent1"/>
          </a:fillRef>
          <a:effectRef idx="0">
            <a:schemeClr val="accent1"/>
          </a:effectRef>
          <a:fontRef idx="minor">
            <a:schemeClr val="tx1"/>
          </a:fontRef>
        </p:style>
      </p:cxnSp>
      <p:cxnSp>
        <p:nvCxnSpPr>
          <p:cNvPr id="23" name="直接连接符 22"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CxnSpPr/>
          <p:nvPr/>
        </p:nvCxnSpPr>
        <p:spPr>
          <a:xfrm>
            <a:off x="2546527" y="2710693"/>
            <a:ext cx="2781388" cy="0"/>
          </a:xfrm>
          <a:prstGeom prst="line">
            <a:avLst/>
          </a:prstGeom>
          <a:ln>
            <a:solidFill>
              <a:srgbClr val="DBE1E8"/>
            </a:solidFill>
          </a:ln>
        </p:spPr>
        <p:style>
          <a:lnRef idx="1">
            <a:schemeClr val="accent1"/>
          </a:lnRef>
          <a:fillRef idx="0">
            <a:schemeClr val="accent1"/>
          </a:fillRef>
          <a:effectRef idx="0">
            <a:schemeClr val="accent1"/>
          </a:effectRef>
          <a:fontRef idx="minor">
            <a:schemeClr val="tx1"/>
          </a:fontRef>
        </p:style>
      </p:cxnSp>
      <p:sp>
        <p:nvSpPr>
          <p:cNvPr id="12" name="矩形 11"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p:nvPr/>
        </p:nvSpPr>
        <p:spPr>
          <a:xfrm>
            <a:off x="6432037" y="932723"/>
            <a:ext cx="3600400" cy="3600400"/>
          </a:xfrm>
          <a:prstGeom prst="rect">
            <a:avLst/>
          </a:prstGeom>
          <a:blipFill dpi="0" rotWithShape="0">
            <a:blip r:embed="rId5"/>
            <a:srcRect/>
            <a:stretch>
              <a:fillRect/>
            </a:stretch>
          </a:blipFill>
          <a:ln>
            <a:noFill/>
          </a:ln>
          <a:effectLst>
            <a:outerShdw blurRad="2159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6" name="e7d195523061f1c0"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hidden="1"/>
          <p:cNvSpPr txBox="1"/>
          <p:nvPr/>
        </p:nvSpPr>
        <p:spPr>
          <a:xfrm>
            <a:off x="-355600" y="1803400"/>
            <a:ext cx="262251"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a:t>
            </a:r>
            <a:endParaRPr lang="zh-CN" altLang="en-US" sz="100"/>
          </a:p>
        </p:txBody>
      </p:sp>
    </p:spTree>
  </p:cSld>
  <p:clrMapOvr>
    <a:masterClrMapping/>
  </p:clrMapOvr>
  <p:transition spd="slow" advClick="0"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14:presetBounceEnd="64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64000">
                                          <p:cBhvr additive="base">
                                            <p:cTn id="7" dur="3000" fill="hold"/>
                                            <p:tgtEl>
                                              <p:spTgt spid="7"/>
                                            </p:tgtEl>
                                            <p:attrNameLst>
                                              <p:attrName>ppt_x</p:attrName>
                                            </p:attrNameLst>
                                          </p:cBhvr>
                                          <p:tavLst>
                                            <p:tav tm="0">
                                              <p:val>
                                                <p:strVal val="#ppt_x"/>
                                              </p:val>
                                            </p:tav>
                                            <p:tav tm="100000">
                                              <p:val>
                                                <p:strVal val="#ppt_x"/>
                                              </p:val>
                                            </p:tav>
                                          </p:tavLst>
                                        </p:anim>
                                        <p:anim calcmode="lin" valueType="num" p14:bounceEnd="64000">
                                          <p:cBhvr additive="base">
                                            <p:cTn id="8" dur="30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8" fill="hold" grpId="0" nodeType="withEffect" p14:presetBounceEnd="42000">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14:bounceEnd="42000">
                                          <p:cBhvr additive="base">
                                            <p:cTn id="11" dur="2000" fill="hold"/>
                                            <p:tgtEl>
                                              <p:spTgt spid="13"/>
                                            </p:tgtEl>
                                            <p:attrNameLst>
                                              <p:attrName>ppt_x</p:attrName>
                                            </p:attrNameLst>
                                          </p:cBhvr>
                                          <p:tavLst>
                                            <p:tav tm="0">
                                              <p:val>
                                                <p:strVal val="0-#ppt_w/2"/>
                                              </p:val>
                                            </p:tav>
                                            <p:tav tm="100000">
                                              <p:val>
                                                <p:strVal val="#ppt_x"/>
                                              </p:val>
                                            </p:tav>
                                          </p:tavLst>
                                        </p:anim>
                                        <p:anim calcmode="lin" valueType="num" p14:bounceEnd="42000">
                                          <p:cBhvr additive="base">
                                            <p:cTn id="12" dur="20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fill="hold"/>
                                            <p:tgtEl>
                                              <p:spTgt spid="18"/>
                                            </p:tgtEl>
                                            <p:attrNameLst>
                                              <p:attrName>ppt_x</p:attrName>
                                            </p:attrNameLst>
                                          </p:cBhvr>
                                          <p:tavLst>
                                            <p:tav tm="0">
                                              <p:val>
                                                <p:strVal val="0-#ppt_w/2"/>
                                              </p:val>
                                            </p:tav>
                                            <p:tav tm="100000">
                                              <p:val>
                                                <p:strVal val="#ppt_x"/>
                                              </p:val>
                                            </p:tav>
                                          </p:tavLst>
                                        </p:anim>
                                        <p:anim calcmode="lin" valueType="num">
                                          <p:cBhvr additive="base">
                                            <p:cTn id="16" dur="10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fill="hold"/>
                                            <p:tgtEl>
                                              <p:spTgt spid="19"/>
                                            </p:tgtEl>
                                            <p:attrNameLst>
                                              <p:attrName>ppt_x</p:attrName>
                                            </p:attrNameLst>
                                          </p:cBhvr>
                                          <p:tavLst>
                                            <p:tav tm="0">
                                              <p:val>
                                                <p:strVal val="0-#ppt_w/2"/>
                                              </p:val>
                                            </p:tav>
                                            <p:tav tm="100000">
                                              <p:val>
                                                <p:strVal val="#ppt_x"/>
                                              </p:val>
                                            </p:tav>
                                          </p:tavLst>
                                        </p:anim>
                                        <p:anim calcmode="lin" valueType="num">
                                          <p:cBhvr additive="base">
                                            <p:cTn id="20" dur="1000" fill="hold"/>
                                            <p:tgtEl>
                                              <p:spTgt spid="19"/>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1000" fill="hold"/>
                                            <p:tgtEl>
                                              <p:spTgt spid="11"/>
                                            </p:tgtEl>
                                            <p:attrNameLst>
                                              <p:attrName>ppt_x</p:attrName>
                                            </p:attrNameLst>
                                          </p:cBhvr>
                                          <p:tavLst>
                                            <p:tav tm="0">
                                              <p:val>
                                                <p:strVal val="0-#ppt_w/2"/>
                                              </p:val>
                                            </p:tav>
                                            <p:tav tm="100000">
                                              <p:val>
                                                <p:strVal val="#ppt_x"/>
                                              </p:val>
                                            </p:tav>
                                          </p:tavLst>
                                        </p:anim>
                                        <p:anim calcmode="lin" valueType="num">
                                          <p:cBhvr additive="base">
                                            <p:cTn id="24" dur="1000" fill="hold"/>
                                            <p:tgtEl>
                                              <p:spTgt spid="11"/>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1000" fill="hold"/>
                                            <p:tgtEl>
                                              <p:spTgt spid="23"/>
                                            </p:tgtEl>
                                            <p:attrNameLst>
                                              <p:attrName>ppt_x</p:attrName>
                                            </p:attrNameLst>
                                          </p:cBhvr>
                                          <p:tavLst>
                                            <p:tav tm="0">
                                              <p:val>
                                                <p:strVal val="0-#ppt_w/2"/>
                                              </p:val>
                                            </p:tav>
                                            <p:tav tm="100000">
                                              <p:val>
                                                <p:strVal val="#ppt_x"/>
                                              </p:val>
                                            </p:tav>
                                          </p:tavLst>
                                        </p:anim>
                                        <p:anim calcmode="lin" valueType="num">
                                          <p:cBhvr additive="base">
                                            <p:cTn id="28" dur="1000" fill="hold"/>
                                            <p:tgtEl>
                                              <p:spTgt spid="23"/>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14:presetBounceEnd="64000">
                                      <p:stCondLst>
                                        <p:cond delay="0"/>
                                      </p:stCondLst>
                                      <p:childTnLst>
                                        <p:set>
                                          <p:cBhvr>
                                            <p:cTn id="30" dur="1" fill="hold">
                                              <p:stCondLst>
                                                <p:cond delay="0"/>
                                              </p:stCondLst>
                                            </p:cTn>
                                            <p:tgtEl>
                                              <p:spTgt spid="1031"/>
                                            </p:tgtEl>
                                            <p:attrNameLst>
                                              <p:attrName>style.visibility</p:attrName>
                                            </p:attrNameLst>
                                          </p:cBhvr>
                                          <p:to>
                                            <p:strVal val="visible"/>
                                          </p:to>
                                        </p:set>
                                        <p:anim calcmode="lin" valueType="num" p14:bounceEnd="64000">
                                          <p:cBhvr additive="base">
                                            <p:cTn id="31" dur="2000" fill="hold"/>
                                            <p:tgtEl>
                                              <p:spTgt spid="1031"/>
                                            </p:tgtEl>
                                            <p:attrNameLst>
                                              <p:attrName>ppt_x</p:attrName>
                                            </p:attrNameLst>
                                          </p:cBhvr>
                                          <p:tavLst>
                                            <p:tav tm="0">
                                              <p:val>
                                                <p:strVal val="0-#ppt_w/2"/>
                                              </p:val>
                                            </p:tav>
                                            <p:tav tm="100000">
                                              <p:val>
                                                <p:strVal val="#ppt_x"/>
                                              </p:val>
                                            </p:tav>
                                          </p:tavLst>
                                        </p:anim>
                                        <p:anim calcmode="lin" valueType="num" p14:bounceEnd="64000">
                                          <p:cBhvr additive="base">
                                            <p:cTn id="32" dur="2000" fill="hold"/>
                                            <p:tgtEl>
                                              <p:spTgt spid="1031"/>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14:presetBounceEnd="52000">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14:bounceEnd="52000">
                                          <p:cBhvr additive="base">
                                            <p:cTn id="35" dur="3000" fill="hold"/>
                                            <p:tgtEl>
                                              <p:spTgt spid="12"/>
                                            </p:tgtEl>
                                            <p:attrNameLst>
                                              <p:attrName>ppt_x</p:attrName>
                                            </p:attrNameLst>
                                          </p:cBhvr>
                                          <p:tavLst>
                                            <p:tav tm="0">
                                              <p:val>
                                                <p:strVal val="1+#ppt_w/2"/>
                                              </p:val>
                                            </p:tav>
                                            <p:tav tm="100000">
                                              <p:val>
                                                <p:strVal val="#ppt_x"/>
                                              </p:val>
                                            </p:tav>
                                          </p:tavLst>
                                        </p:anim>
                                        <p:anim calcmode="lin" valueType="num" p14:bounceEnd="52000">
                                          <p:cBhvr additive="base">
                                            <p:cTn id="36" dur="3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8" grpId="0"/>
          <p:bldP spid="19" grpId="0"/>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3000" fill="hold"/>
                                            <p:tgtEl>
                                              <p:spTgt spid="7"/>
                                            </p:tgtEl>
                                            <p:attrNameLst>
                                              <p:attrName>ppt_x</p:attrName>
                                            </p:attrNameLst>
                                          </p:cBhvr>
                                          <p:tavLst>
                                            <p:tav tm="0">
                                              <p:val>
                                                <p:strVal val="#ppt_x"/>
                                              </p:val>
                                            </p:tav>
                                            <p:tav tm="100000">
                                              <p:val>
                                                <p:strVal val="#ppt_x"/>
                                              </p:val>
                                            </p:tav>
                                          </p:tavLst>
                                        </p:anim>
                                        <p:anim calcmode="lin" valueType="num">
                                          <p:cBhvr additive="base">
                                            <p:cTn id="8" dur="30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2000" fill="hold"/>
                                            <p:tgtEl>
                                              <p:spTgt spid="13"/>
                                            </p:tgtEl>
                                            <p:attrNameLst>
                                              <p:attrName>ppt_x</p:attrName>
                                            </p:attrNameLst>
                                          </p:cBhvr>
                                          <p:tavLst>
                                            <p:tav tm="0">
                                              <p:val>
                                                <p:strVal val="0-#ppt_w/2"/>
                                              </p:val>
                                            </p:tav>
                                            <p:tav tm="100000">
                                              <p:val>
                                                <p:strVal val="#ppt_x"/>
                                              </p:val>
                                            </p:tav>
                                          </p:tavLst>
                                        </p:anim>
                                        <p:anim calcmode="lin" valueType="num">
                                          <p:cBhvr additive="base">
                                            <p:cTn id="12" dur="20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fill="hold"/>
                                            <p:tgtEl>
                                              <p:spTgt spid="18"/>
                                            </p:tgtEl>
                                            <p:attrNameLst>
                                              <p:attrName>ppt_x</p:attrName>
                                            </p:attrNameLst>
                                          </p:cBhvr>
                                          <p:tavLst>
                                            <p:tav tm="0">
                                              <p:val>
                                                <p:strVal val="0-#ppt_w/2"/>
                                              </p:val>
                                            </p:tav>
                                            <p:tav tm="100000">
                                              <p:val>
                                                <p:strVal val="#ppt_x"/>
                                              </p:val>
                                            </p:tav>
                                          </p:tavLst>
                                        </p:anim>
                                        <p:anim calcmode="lin" valueType="num">
                                          <p:cBhvr additive="base">
                                            <p:cTn id="16" dur="10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fill="hold"/>
                                            <p:tgtEl>
                                              <p:spTgt spid="19"/>
                                            </p:tgtEl>
                                            <p:attrNameLst>
                                              <p:attrName>ppt_x</p:attrName>
                                            </p:attrNameLst>
                                          </p:cBhvr>
                                          <p:tavLst>
                                            <p:tav tm="0">
                                              <p:val>
                                                <p:strVal val="0-#ppt_w/2"/>
                                              </p:val>
                                            </p:tav>
                                            <p:tav tm="100000">
                                              <p:val>
                                                <p:strVal val="#ppt_x"/>
                                              </p:val>
                                            </p:tav>
                                          </p:tavLst>
                                        </p:anim>
                                        <p:anim calcmode="lin" valueType="num">
                                          <p:cBhvr additive="base">
                                            <p:cTn id="20" dur="1000" fill="hold"/>
                                            <p:tgtEl>
                                              <p:spTgt spid="19"/>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1000" fill="hold"/>
                                            <p:tgtEl>
                                              <p:spTgt spid="11"/>
                                            </p:tgtEl>
                                            <p:attrNameLst>
                                              <p:attrName>ppt_x</p:attrName>
                                            </p:attrNameLst>
                                          </p:cBhvr>
                                          <p:tavLst>
                                            <p:tav tm="0">
                                              <p:val>
                                                <p:strVal val="0-#ppt_w/2"/>
                                              </p:val>
                                            </p:tav>
                                            <p:tav tm="100000">
                                              <p:val>
                                                <p:strVal val="#ppt_x"/>
                                              </p:val>
                                            </p:tav>
                                          </p:tavLst>
                                        </p:anim>
                                        <p:anim calcmode="lin" valueType="num">
                                          <p:cBhvr additive="base">
                                            <p:cTn id="24" dur="1000" fill="hold"/>
                                            <p:tgtEl>
                                              <p:spTgt spid="11"/>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1000" fill="hold"/>
                                            <p:tgtEl>
                                              <p:spTgt spid="23"/>
                                            </p:tgtEl>
                                            <p:attrNameLst>
                                              <p:attrName>ppt_x</p:attrName>
                                            </p:attrNameLst>
                                          </p:cBhvr>
                                          <p:tavLst>
                                            <p:tav tm="0">
                                              <p:val>
                                                <p:strVal val="0-#ppt_w/2"/>
                                              </p:val>
                                            </p:tav>
                                            <p:tav tm="100000">
                                              <p:val>
                                                <p:strVal val="#ppt_x"/>
                                              </p:val>
                                            </p:tav>
                                          </p:tavLst>
                                        </p:anim>
                                        <p:anim calcmode="lin" valueType="num">
                                          <p:cBhvr additive="base">
                                            <p:cTn id="28" dur="1000" fill="hold"/>
                                            <p:tgtEl>
                                              <p:spTgt spid="23"/>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1031"/>
                                            </p:tgtEl>
                                            <p:attrNameLst>
                                              <p:attrName>style.visibility</p:attrName>
                                            </p:attrNameLst>
                                          </p:cBhvr>
                                          <p:to>
                                            <p:strVal val="visible"/>
                                          </p:to>
                                        </p:set>
                                        <p:anim calcmode="lin" valueType="num">
                                          <p:cBhvr additive="base">
                                            <p:cTn id="31" dur="2000" fill="hold"/>
                                            <p:tgtEl>
                                              <p:spTgt spid="1031"/>
                                            </p:tgtEl>
                                            <p:attrNameLst>
                                              <p:attrName>ppt_x</p:attrName>
                                            </p:attrNameLst>
                                          </p:cBhvr>
                                          <p:tavLst>
                                            <p:tav tm="0">
                                              <p:val>
                                                <p:strVal val="0-#ppt_w/2"/>
                                              </p:val>
                                            </p:tav>
                                            <p:tav tm="100000">
                                              <p:val>
                                                <p:strVal val="#ppt_x"/>
                                              </p:val>
                                            </p:tav>
                                          </p:tavLst>
                                        </p:anim>
                                        <p:anim calcmode="lin" valueType="num">
                                          <p:cBhvr additive="base">
                                            <p:cTn id="32" dur="2000" fill="hold"/>
                                            <p:tgtEl>
                                              <p:spTgt spid="1031"/>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3000" fill="hold"/>
                                            <p:tgtEl>
                                              <p:spTgt spid="12"/>
                                            </p:tgtEl>
                                            <p:attrNameLst>
                                              <p:attrName>ppt_x</p:attrName>
                                            </p:attrNameLst>
                                          </p:cBhvr>
                                          <p:tavLst>
                                            <p:tav tm="0">
                                              <p:val>
                                                <p:strVal val="1+#ppt_w/2"/>
                                              </p:val>
                                            </p:tav>
                                            <p:tav tm="100000">
                                              <p:val>
                                                <p:strVal val="#ppt_x"/>
                                              </p:val>
                                            </p:tav>
                                          </p:tavLst>
                                        </p:anim>
                                        <p:anim calcmode="lin" valueType="num">
                                          <p:cBhvr additive="base">
                                            <p:cTn id="36" dur="3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8" grpId="0"/>
          <p:bldP spid="19" grpId="0"/>
          <p:bldP spid="12" grpId="0" animBg="1"/>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7E6D5"/>
        </a:solidFill>
        <a:effectLst/>
      </p:bgPr>
    </p:bg>
    <p:spTree>
      <p:nvGrpSpPr>
        <p:cNvPr id="1" name=""/>
        <p:cNvGrpSpPr/>
        <p:nvPr/>
      </p:nvGrpSpPr>
      <p:grpSpPr>
        <a:xfrm>
          <a:off x="0" y="0"/>
          <a:ext cx="0" cy="0"/>
          <a:chOff x="0" y="0"/>
          <a:chExt cx="0" cy="0"/>
        </a:xfrm>
      </p:grpSpPr>
      <p:pic>
        <p:nvPicPr>
          <p:cNvPr id="24" name="图片 23"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6674" y="0"/>
            <a:ext cx="4114799" cy="6858000"/>
          </a:xfrm>
          <a:prstGeom prst="rect">
            <a:avLst/>
          </a:prstGeom>
        </p:spPr>
      </p:pic>
      <p:sp>
        <p:nvSpPr>
          <p:cNvPr id="7" name="矩形 6"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p:nvPr/>
        </p:nvSpPr>
        <p:spPr>
          <a:xfrm>
            <a:off x="1679509" y="1124744"/>
            <a:ext cx="8352928" cy="4224469"/>
          </a:xfrm>
          <a:prstGeom prst="rect">
            <a:avLst/>
          </a:prstGeom>
          <a:blipFill>
            <a:blip r:embed="rId5"/>
            <a:stretch>
              <a:fillRect/>
            </a:stretch>
          </a:blipFill>
          <a:ln>
            <a:noFill/>
          </a:ln>
          <a:effectLst>
            <a:outerShdw blurRad="1524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矩形 12"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p:nvPr/>
        </p:nvSpPr>
        <p:spPr>
          <a:xfrm rot="10800000">
            <a:off x="3119669" y="1892829"/>
            <a:ext cx="7488832" cy="3456384"/>
          </a:xfrm>
          <a:prstGeom prst="rect">
            <a:avLst/>
          </a:prstGeom>
          <a:solidFill>
            <a:schemeClr val="bg1"/>
          </a:solidFill>
          <a:ln>
            <a:noFill/>
          </a:ln>
          <a:effectLst>
            <a:outerShdw blurRad="1524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0" name="矩形 19"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p:nvPr/>
        </p:nvSpPr>
        <p:spPr>
          <a:xfrm>
            <a:off x="2255573" y="2190764"/>
            <a:ext cx="3600400" cy="3600400"/>
          </a:xfrm>
          <a:prstGeom prst="rect">
            <a:avLst/>
          </a:prstGeom>
          <a:solidFill>
            <a:srgbClr val="4B6166"/>
          </a:solidFill>
          <a:ln>
            <a:noFill/>
          </a:ln>
          <a:effectLst>
            <a:outerShdw blurRad="2159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p:nvPr/>
        </p:nvSpPr>
        <p:spPr>
          <a:xfrm>
            <a:off x="7306360" y="4076296"/>
            <a:ext cx="1957993" cy="1169231"/>
          </a:xfrm>
          <a:prstGeom prst="rect">
            <a:avLst/>
          </a:prstGeom>
        </p:spPr>
        <p:txBody>
          <a:bodyPr wrap="square">
            <a:spAutoFit/>
          </a:bodyPr>
          <a:lstStyle/>
          <a:p>
            <a:pPr algn="ctr">
              <a:lnSpc>
                <a:spcPct val="150000"/>
              </a:lnSpc>
            </a:pPr>
            <a:r>
              <a:rPr lang="zh-CN" altLang="en-US" sz="935" dirty="0">
                <a:solidFill>
                  <a:schemeClr val="bg1">
                    <a:lumMod val="50000"/>
                  </a:schemeClr>
                </a:solidFill>
              </a:rPr>
              <a:t>孔子晚年编订和整理了一些传统的文献，形成了</a:t>
            </a:r>
            <a:r>
              <a:rPr lang="en-US" altLang="zh-CN" sz="935" dirty="0">
                <a:solidFill>
                  <a:schemeClr val="bg1">
                    <a:lumMod val="50000"/>
                  </a:schemeClr>
                </a:solidFill>
              </a:rPr>
              <a:t>《</a:t>
            </a:r>
            <a:r>
              <a:rPr lang="zh-CN" altLang="en-US" sz="935" dirty="0">
                <a:solidFill>
                  <a:schemeClr val="bg1">
                    <a:lumMod val="50000"/>
                  </a:schemeClr>
                </a:solidFill>
              </a:rPr>
              <a:t>诗</a:t>
            </a:r>
            <a:r>
              <a:rPr lang="en-US" altLang="zh-CN" sz="935" dirty="0">
                <a:solidFill>
                  <a:schemeClr val="bg1">
                    <a:lumMod val="50000"/>
                  </a:schemeClr>
                </a:solidFill>
              </a:rPr>
              <a:t>》</a:t>
            </a:r>
            <a:r>
              <a:rPr lang="zh-CN" altLang="en-US" sz="935" dirty="0">
                <a:solidFill>
                  <a:schemeClr val="bg1">
                    <a:lumMod val="50000"/>
                  </a:schemeClr>
                </a:solidFill>
              </a:rPr>
              <a:t>、</a:t>
            </a:r>
            <a:r>
              <a:rPr lang="en-US" altLang="zh-CN" sz="935" dirty="0">
                <a:solidFill>
                  <a:schemeClr val="bg1">
                    <a:lumMod val="50000"/>
                  </a:schemeClr>
                </a:solidFill>
              </a:rPr>
              <a:t>《</a:t>
            </a:r>
            <a:r>
              <a:rPr lang="zh-CN" altLang="en-US" sz="935" dirty="0">
                <a:solidFill>
                  <a:schemeClr val="bg1">
                    <a:lumMod val="50000"/>
                  </a:schemeClr>
                </a:solidFill>
              </a:rPr>
              <a:t>书</a:t>
            </a:r>
            <a:r>
              <a:rPr lang="en-US" altLang="zh-CN" sz="935" dirty="0">
                <a:solidFill>
                  <a:schemeClr val="bg1">
                    <a:lumMod val="50000"/>
                  </a:schemeClr>
                </a:solidFill>
              </a:rPr>
              <a:t>》</a:t>
            </a:r>
            <a:r>
              <a:rPr lang="zh-CN" altLang="en-US" sz="935" dirty="0">
                <a:solidFill>
                  <a:schemeClr val="bg1">
                    <a:lumMod val="50000"/>
                  </a:schemeClr>
                </a:solidFill>
              </a:rPr>
              <a:t>、</a:t>
            </a:r>
            <a:r>
              <a:rPr lang="en-US" altLang="zh-CN" sz="935" dirty="0">
                <a:solidFill>
                  <a:schemeClr val="bg1">
                    <a:lumMod val="50000"/>
                  </a:schemeClr>
                </a:solidFill>
              </a:rPr>
              <a:t>《</a:t>
            </a:r>
            <a:r>
              <a:rPr lang="zh-CN" altLang="en-US" sz="935" dirty="0">
                <a:solidFill>
                  <a:schemeClr val="bg1">
                    <a:lumMod val="50000"/>
                  </a:schemeClr>
                </a:solidFill>
              </a:rPr>
              <a:t>礼</a:t>
            </a:r>
            <a:r>
              <a:rPr lang="en-US" altLang="zh-CN" sz="935" dirty="0">
                <a:solidFill>
                  <a:schemeClr val="bg1">
                    <a:lumMod val="50000"/>
                  </a:schemeClr>
                </a:solidFill>
              </a:rPr>
              <a:t>》</a:t>
            </a:r>
            <a:r>
              <a:rPr lang="zh-CN" altLang="en-US" sz="935" dirty="0">
                <a:solidFill>
                  <a:schemeClr val="bg1">
                    <a:lumMod val="50000"/>
                  </a:schemeClr>
                </a:solidFill>
              </a:rPr>
              <a:t>、</a:t>
            </a:r>
            <a:r>
              <a:rPr lang="en-US" altLang="zh-CN" sz="935" dirty="0">
                <a:solidFill>
                  <a:schemeClr val="bg1">
                    <a:lumMod val="50000"/>
                  </a:schemeClr>
                </a:solidFill>
              </a:rPr>
              <a:t>《</a:t>
            </a:r>
            <a:r>
              <a:rPr lang="zh-CN" altLang="en-US" sz="935" dirty="0">
                <a:solidFill>
                  <a:schemeClr val="bg1">
                    <a:lumMod val="50000"/>
                  </a:schemeClr>
                </a:solidFill>
              </a:rPr>
              <a:t>易</a:t>
            </a:r>
            <a:r>
              <a:rPr lang="en-US" altLang="zh-CN" sz="935" dirty="0">
                <a:solidFill>
                  <a:schemeClr val="bg1">
                    <a:lumMod val="50000"/>
                  </a:schemeClr>
                </a:solidFill>
              </a:rPr>
              <a:t>》</a:t>
            </a:r>
            <a:r>
              <a:rPr lang="zh-CN" altLang="en-US" sz="935" dirty="0">
                <a:solidFill>
                  <a:schemeClr val="bg1">
                    <a:lumMod val="50000"/>
                  </a:schemeClr>
                </a:solidFill>
              </a:rPr>
              <a:t>、</a:t>
            </a:r>
            <a:r>
              <a:rPr lang="en-US" altLang="zh-CN" sz="935" dirty="0">
                <a:solidFill>
                  <a:schemeClr val="bg1">
                    <a:lumMod val="50000"/>
                  </a:schemeClr>
                </a:solidFill>
              </a:rPr>
              <a:t>《</a:t>
            </a:r>
            <a:r>
              <a:rPr lang="zh-CN" altLang="en-US" sz="935" dirty="0">
                <a:solidFill>
                  <a:schemeClr val="bg1">
                    <a:lumMod val="50000"/>
                  </a:schemeClr>
                </a:solidFill>
              </a:rPr>
              <a:t>乐</a:t>
            </a:r>
            <a:r>
              <a:rPr lang="en-US" altLang="zh-CN" sz="935" dirty="0">
                <a:solidFill>
                  <a:schemeClr val="bg1">
                    <a:lumMod val="50000"/>
                  </a:schemeClr>
                </a:solidFill>
              </a:rPr>
              <a:t>》</a:t>
            </a:r>
            <a:r>
              <a:rPr lang="zh-CN" altLang="en-US" sz="935" dirty="0">
                <a:solidFill>
                  <a:schemeClr val="bg1">
                    <a:lumMod val="50000"/>
                  </a:schemeClr>
                </a:solidFill>
              </a:rPr>
              <a:t>、</a:t>
            </a:r>
            <a:r>
              <a:rPr lang="en-US" altLang="zh-CN" sz="935" dirty="0">
                <a:solidFill>
                  <a:schemeClr val="bg1">
                    <a:lumMod val="50000"/>
                  </a:schemeClr>
                </a:solidFill>
              </a:rPr>
              <a:t>《</a:t>
            </a:r>
            <a:r>
              <a:rPr lang="zh-CN" altLang="en-US" sz="935" dirty="0">
                <a:solidFill>
                  <a:schemeClr val="bg1">
                    <a:lumMod val="50000"/>
                  </a:schemeClr>
                </a:solidFill>
              </a:rPr>
              <a:t>春秋</a:t>
            </a:r>
            <a:r>
              <a:rPr lang="en-US" altLang="zh-CN" sz="935" dirty="0">
                <a:solidFill>
                  <a:schemeClr val="bg1">
                    <a:lumMod val="50000"/>
                  </a:schemeClr>
                </a:solidFill>
              </a:rPr>
              <a:t>》</a:t>
            </a:r>
            <a:r>
              <a:rPr lang="zh-CN" altLang="en-US" sz="935" dirty="0">
                <a:solidFill>
                  <a:schemeClr val="bg1">
                    <a:lumMod val="50000"/>
                  </a:schemeClr>
                </a:solidFill>
              </a:rPr>
              <a:t>六经，这六经被人们公认为宝典。</a:t>
            </a:r>
          </a:p>
        </p:txBody>
      </p:sp>
      <p:sp>
        <p:nvSpPr>
          <p:cNvPr id="14" name="TextBox 34"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txBox="1"/>
          <p:nvPr/>
        </p:nvSpPr>
        <p:spPr>
          <a:xfrm>
            <a:off x="7451917" y="3518979"/>
            <a:ext cx="1620957" cy="523220"/>
          </a:xfrm>
          <a:prstGeom prst="rect">
            <a:avLst/>
          </a:prstGeom>
          <a:solidFill>
            <a:schemeClr val="bg1"/>
          </a:solidFill>
        </p:spPr>
        <p:txBody>
          <a:bodyPr wrap="none" rtlCol="0">
            <a:spAutoFit/>
          </a:bodyPr>
          <a:lstStyle/>
          <a:p>
            <a:r>
              <a:rPr lang="zh-CN" altLang="en-US" sz="2800" dirty="0">
                <a:solidFill>
                  <a:schemeClr val="bg1">
                    <a:lumMod val="50000"/>
                  </a:schemeClr>
                </a:solidFill>
                <a:latin typeface="方正清刻本悦宋简体" panose="02000000000000000000" pitchFamily="2" charset="-122"/>
                <a:ea typeface="方正清刻本悦宋简体" panose="02000000000000000000" pitchFamily="2" charset="-122"/>
              </a:rPr>
              <a:t>两汉经学</a:t>
            </a:r>
          </a:p>
        </p:txBody>
      </p:sp>
      <p:cxnSp>
        <p:nvCxnSpPr>
          <p:cNvPr id="15" name="直接连接符 14"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CxnSpPr/>
          <p:nvPr/>
        </p:nvCxnSpPr>
        <p:spPr>
          <a:xfrm>
            <a:off x="7466631" y="4005064"/>
            <a:ext cx="1606243" cy="0"/>
          </a:xfrm>
          <a:prstGeom prst="line">
            <a:avLst/>
          </a:prstGeom>
          <a:ln>
            <a:solidFill>
              <a:srgbClr val="DBE1E8"/>
            </a:solidFill>
          </a:ln>
        </p:spPr>
        <p:style>
          <a:lnRef idx="1">
            <a:schemeClr val="accent1"/>
          </a:lnRef>
          <a:fillRef idx="0">
            <a:schemeClr val="accent1"/>
          </a:fillRef>
          <a:effectRef idx="0">
            <a:schemeClr val="accent1"/>
          </a:effectRef>
          <a:fontRef idx="minor">
            <a:schemeClr val="tx1"/>
          </a:fontRef>
        </p:style>
      </p:cxnSp>
      <p:sp>
        <p:nvSpPr>
          <p:cNvPr id="16" name="矩形 15"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p:nvPr/>
        </p:nvSpPr>
        <p:spPr>
          <a:xfrm>
            <a:off x="3046685" y="4268317"/>
            <a:ext cx="1957993" cy="1147365"/>
          </a:xfrm>
          <a:prstGeom prst="rect">
            <a:avLst/>
          </a:prstGeom>
        </p:spPr>
        <p:txBody>
          <a:bodyPr wrap="square">
            <a:spAutoFit/>
          </a:bodyPr>
          <a:lstStyle/>
          <a:p>
            <a:pPr algn="ctr">
              <a:lnSpc>
                <a:spcPct val="150000"/>
              </a:lnSpc>
            </a:pPr>
            <a:r>
              <a:rPr lang="zh-CN" altLang="en-US" sz="935" dirty="0">
                <a:solidFill>
                  <a:schemeClr val="bg1"/>
                </a:solidFill>
              </a:rPr>
              <a:t>孔子晚年编订和整理了一些传统的文献，形成了</a:t>
            </a:r>
            <a:r>
              <a:rPr lang="en-US" altLang="zh-CN" sz="935" dirty="0">
                <a:solidFill>
                  <a:schemeClr val="bg1"/>
                </a:solidFill>
              </a:rPr>
              <a:t>《</a:t>
            </a:r>
            <a:r>
              <a:rPr lang="zh-CN" altLang="en-US" sz="935" dirty="0">
                <a:solidFill>
                  <a:schemeClr val="bg1"/>
                </a:solidFill>
              </a:rPr>
              <a:t>诗</a:t>
            </a:r>
            <a:r>
              <a:rPr lang="en-US" altLang="zh-CN" sz="935" dirty="0">
                <a:solidFill>
                  <a:schemeClr val="bg1"/>
                </a:solidFill>
              </a:rPr>
              <a:t>》</a:t>
            </a:r>
            <a:r>
              <a:rPr lang="zh-CN" altLang="en-US" sz="935" dirty="0">
                <a:solidFill>
                  <a:schemeClr val="bg1"/>
                </a:solidFill>
              </a:rPr>
              <a:t>、</a:t>
            </a:r>
            <a:r>
              <a:rPr lang="en-US" altLang="zh-CN" sz="935" dirty="0">
                <a:solidFill>
                  <a:schemeClr val="bg1"/>
                </a:solidFill>
              </a:rPr>
              <a:t>《</a:t>
            </a:r>
            <a:r>
              <a:rPr lang="zh-CN" altLang="en-US" sz="935" dirty="0">
                <a:solidFill>
                  <a:schemeClr val="bg1"/>
                </a:solidFill>
              </a:rPr>
              <a:t>书</a:t>
            </a:r>
            <a:r>
              <a:rPr lang="en-US" altLang="zh-CN" sz="935" dirty="0">
                <a:solidFill>
                  <a:schemeClr val="bg1"/>
                </a:solidFill>
              </a:rPr>
              <a:t>》</a:t>
            </a:r>
            <a:r>
              <a:rPr lang="zh-CN" altLang="en-US" sz="935" dirty="0">
                <a:solidFill>
                  <a:schemeClr val="bg1"/>
                </a:solidFill>
              </a:rPr>
              <a:t>、</a:t>
            </a:r>
            <a:r>
              <a:rPr lang="en-US" altLang="zh-CN" sz="935" dirty="0">
                <a:solidFill>
                  <a:schemeClr val="bg1"/>
                </a:solidFill>
              </a:rPr>
              <a:t>《</a:t>
            </a:r>
            <a:r>
              <a:rPr lang="zh-CN" altLang="en-US" sz="935" dirty="0">
                <a:solidFill>
                  <a:schemeClr val="bg1"/>
                </a:solidFill>
              </a:rPr>
              <a:t>礼</a:t>
            </a:r>
            <a:r>
              <a:rPr lang="en-US" altLang="zh-CN" sz="935" dirty="0">
                <a:solidFill>
                  <a:schemeClr val="bg1"/>
                </a:solidFill>
              </a:rPr>
              <a:t>》</a:t>
            </a:r>
            <a:r>
              <a:rPr lang="zh-CN" altLang="en-US" sz="935" dirty="0">
                <a:solidFill>
                  <a:schemeClr val="bg1"/>
                </a:solidFill>
              </a:rPr>
              <a:t>、</a:t>
            </a:r>
            <a:r>
              <a:rPr lang="en-US" altLang="zh-CN" sz="935" dirty="0">
                <a:solidFill>
                  <a:schemeClr val="bg1"/>
                </a:solidFill>
              </a:rPr>
              <a:t>《</a:t>
            </a:r>
            <a:r>
              <a:rPr lang="zh-CN" altLang="en-US" sz="935" dirty="0">
                <a:solidFill>
                  <a:schemeClr val="bg1"/>
                </a:solidFill>
              </a:rPr>
              <a:t>易</a:t>
            </a:r>
            <a:r>
              <a:rPr lang="en-US" altLang="zh-CN" sz="935" dirty="0">
                <a:solidFill>
                  <a:schemeClr val="bg1"/>
                </a:solidFill>
              </a:rPr>
              <a:t>》</a:t>
            </a:r>
            <a:r>
              <a:rPr lang="zh-CN" altLang="en-US" sz="935" dirty="0">
                <a:solidFill>
                  <a:schemeClr val="bg1"/>
                </a:solidFill>
              </a:rPr>
              <a:t>、</a:t>
            </a:r>
            <a:r>
              <a:rPr lang="en-US" altLang="zh-CN" sz="935" dirty="0">
                <a:solidFill>
                  <a:schemeClr val="bg1"/>
                </a:solidFill>
              </a:rPr>
              <a:t>《</a:t>
            </a:r>
            <a:r>
              <a:rPr lang="zh-CN" altLang="en-US" sz="935" dirty="0">
                <a:solidFill>
                  <a:schemeClr val="bg1"/>
                </a:solidFill>
              </a:rPr>
              <a:t>乐</a:t>
            </a:r>
            <a:r>
              <a:rPr lang="en-US" altLang="zh-CN" sz="935" dirty="0">
                <a:solidFill>
                  <a:schemeClr val="bg1"/>
                </a:solidFill>
              </a:rPr>
              <a:t>》</a:t>
            </a:r>
            <a:r>
              <a:rPr lang="zh-CN" altLang="en-US" sz="935" dirty="0">
                <a:solidFill>
                  <a:schemeClr val="bg1"/>
                </a:solidFill>
              </a:rPr>
              <a:t>、</a:t>
            </a:r>
            <a:r>
              <a:rPr lang="en-US" altLang="zh-CN" sz="935" dirty="0">
                <a:solidFill>
                  <a:schemeClr val="bg1"/>
                </a:solidFill>
              </a:rPr>
              <a:t>《</a:t>
            </a:r>
            <a:r>
              <a:rPr lang="zh-CN" altLang="en-US" sz="935" dirty="0">
                <a:solidFill>
                  <a:schemeClr val="bg1"/>
                </a:solidFill>
              </a:rPr>
              <a:t>春秋</a:t>
            </a:r>
            <a:r>
              <a:rPr lang="en-US" altLang="zh-CN" sz="935" dirty="0">
                <a:solidFill>
                  <a:schemeClr val="bg1"/>
                </a:solidFill>
              </a:rPr>
              <a:t>》</a:t>
            </a:r>
            <a:r>
              <a:rPr lang="zh-CN" altLang="en-US" sz="935" dirty="0">
                <a:solidFill>
                  <a:schemeClr val="bg1"/>
                </a:solidFill>
              </a:rPr>
              <a:t>六经，这六经被人们公认为宝典。</a:t>
            </a:r>
          </a:p>
        </p:txBody>
      </p:sp>
      <p:sp>
        <p:nvSpPr>
          <p:cNvPr id="18" name="TextBox 34"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txBox="1"/>
          <p:nvPr/>
        </p:nvSpPr>
        <p:spPr>
          <a:xfrm>
            <a:off x="3192242" y="3711000"/>
            <a:ext cx="1620957" cy="523220"/>
          </a:xfrm>
          <a:prstGeom prst="rect">
            <a:avLst/>
          </a:prstGeom>
          <a:noFill/>
        </p:spPr>
        <p:txBody>
          <a:bodyPr wrap="none" rtlCol="0">
            <a:spAutoFit/>
          </a:bodyPr>
          <a:lstStyle/>
          <a:p>
            <a:r>
              <a:rPr lang="zh-CN" altLang="en-US" sz="2800" dirty="0">
                <a:solidFill>
                  <a:schemeClr val="bg1"/>
                </a:solidFill>
                <a:latin typeface="方正清刻本悦宋简体" panose="02000000000000000000" pitchFamily="2" charset="-122"/>
                <a:ea typeface="方正清刻本悦宋简体" panose="02000000000000000000" pitchFamily="2" charset="-122"/>
              </a:rPr>
              <a:t>两汉经学</a:t>
            </a:r>
          </a:p>
        </p:txBody>
      </p:sp>
      <p:cxnSp>
        <p:nvCxnSpPr>
          <p:cNvPr id="19" name="直接连接符 18"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CxnSpPr/>
          <p:nvPr/>
        </p:nvCxnSpPr>
        <p:spPr>
          <a:xfrm>
            <a:off x="3206956" y="4197085"/>
            <a:ext cx="1606243" cy="0"/>
          </a:xfrm>
          <a:prstGeom prst="line">
            <a:avLst/>
          </a:prstGeom>
          <a:ln>
            <a:solidFill>
              <a:srgbClr val="DBE1E8"/>
            </a:solidFill>
          </a:ln>
        </p:spPr>
        <p:style>
          <a:lnRef idx="1">
            <a:schemeClr val="accent1"/>
          </a:lnRef>
          <a:fillRef idx="0">
            <a:schemeClr val="accent1"/>
          </a:fillRef>
          <a:effectRef idx="0">
            <a:schemeClr val="accent1"/>
          </a:effectRef>
          <a:fontRef idx="minor">
            <a:schemeClr val="tx1"/>
          </a:fontRef>
        </p:style>
      </p:cxnSp>
      <p:pic>
        <p:nvPicPr>
          <p:cNvPr id="25" name="图片 24"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PicPr>
            <a:picLocks noChangeAspect="1"/>
          </p:cNvPicPr>
          <p:nvPr/>
        </p:nvPicPr>
        <p:blipFill rotWithShape="1">
          <a:blip r:embed="rId6" cstate="print">
            <a:extLst>
              <a:ext uri="{BEBA8EAE-BF5A-486C-A8C5-ECC9F3942E4B}">
                <a14:imgProps xmlns:a14="http://schemas.microsoft.com/office/drawing/2010/main">
                  <a14:imgLayer r:embed="rId7">
                    <a14:imgEffect>
                      <a14:brightnessContrast bright="65000"/>
                    </a14:imgEffect>
                  </a14:imgLayer>
                </a14:imgProps>
              </a:ext>
              <a:ext uri="{28A0092B-C50C-407E-A947-70E740481C1C}">
                <a14:useLocalDpi xmlns:a14="http://schemas.microsoft.com/office/drawing/2010/main" val="0"/>
              </a:ext>
            </a:extLst>
          </a:blip>
          <a:srcRect l="34359" t="18637" r="36563" b="13729"/>
          <a:stretch>
            <a:fillRect/>
          </a:stretch>
        </p:blipFill>
        <p:spPr>
          <a:xfrm>
            <a:off x="3615802" y="2034740"/>
            <a:ext cx="773835" cy="1799897"/>
          </a:xfrm>
          <a:prstGeom prst="rect">
            <a:avLst/>
          </a:prstGeom>
        </p:spPr>
      </p:pic>
      <p:pic>
        <p:nvPicPr>
          <p:cNvPr id="26" name="PA_库_图片 1"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699546" y="1684112"/>
            <a:ext cx="1063257" cy="2126514"/>
          </a:xfrm>
          <a:prstGeom prst="rect">
            <a:avLst/>
          </a:prstGeom>
        </p:spPr>
      </p:pic>
      <p:sp>
        <p:nvSpPr>
          <p:cNvPr id="2" name="e7d195523061f1c0"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hidden="1"/>
          <p:cNvSpPr txBox="1"/>
          <p:nvPr/>
        </p:nvSpPr>
        <p:spPr>
          <a:xfrm>
            <a:off x="-355600" y="1803400"/>
            <a:ext cx="262251"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a:t>
            </a:r>
            <a:endParaRPr lang="zh-CN" altLang="en-US" sz="100"/>
          </a:p>
        </p:txBody>
      </p:sp>
    </p:spTree>
  </p:cSld>
  <p:clrMapOvr>
    <a:masterClrMapping/>
  </p:clrMapOvr>
  <p:transition spd="slow" advClick="0"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2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52000">
                                          <p:cBhvr additive="base">
                                            <p:cTn id="7" dur="2000" fill="hold"/>
                                            <p:tgtEl>
                                              <p:spTgt spid="7"/>
                                            </p:tgtEl>
                                            <p:attrNameLst>
                                              <p:attrName>ppt_x</p:attrName>
                                            </p:attrNameLst>
                                          </p:cBhvr>
                                          <p:tavLst>
                                            <p:tav tm="0">
                                              <p:val>
                                                <p:strVal val="0-#ppt_w/2"/>
                                              </p:val>
                                            </p:tav>
                                            <p:tav tm="100000">
                                              <p:val>
                                                <p:strVal val="#ppt_x"/>
                                              </p:val>
                                            </p:tav>
                                          </p:tavLst>
                                        </p:anim>
                                        <p:anim calcmode="lin" valueType="num" p14:bounceEnd="52000">
                                          <p:cBhvr additive="base">
                                            <p:cTn id="8" dur="2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14:presetBounceEnd="52000">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14:bounceEnd="52000">
                                          <p:cBhvr additive="base">
                                            <p:cTn id="11" dur="2000" fill="hold"/>
                                            <p:tgtEl>
                                              <p:spTgt spid="13"/>
                                            </p:tgtEl>
                                            <p:attrNameLst>
                                              <p:attrName>ppt_x</p:attrName>
                                            </p:attrNameLst>
                                          </p:cBhvr>
                                          <p:tavLst>
                                            <p:tav tm="0">
                                              <p:val>
                                                <p:strVal val="#ppt_x"/>
                                              </p:val>
                                            </p:tav>
                                            <p:tav tm="100000">
                                              <p:val>
                                                <p:strVal val="#ppt_x"/>
                                              </p:val>
                                            </p:tav>
                                          </p:tavLst>
                                        </p:anim>
                                        <p:anim calcmode="lin" valueType="num" p14:bounceEnd="52000">
                                          <p:cBhvr additive="base">
                                            <p:cTn id="12" dur="20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52000">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14:bounceEnd="52000">
                                          <p:cBhvr additive="base">
                                            <p:cTn id="15" dur="2000" fill="hold"/>
                                            <p:tgtEl>
                                              <p:spTgt spid="20"/>
                                            </p:tgtEl>
                                            <p:attrNameLst>
                                              <p:attrName>ppt_x</p:attrName>
                                            </p:attrNameLst>
                                          </p:cBhvr>
                                          <p:tavLst>
                                            <p:tav tm="0">
                                              <p:val>
                                                <p:strVal val="#ppt_x"/>
                                              </p:val>
                                            </p:tav>
                                            <p:tav tm="100000">
                                              <p:val>
                                                <p:strVal val="#ppt_x"/>
                                              </p:val>
                                            </p:tav>
                                          </p:tavLst>
                                        </p:anim>
                                        <p:anim calcmode="lin" valueType="num" p14:bounceEnd="52000">
                                          <p:cBhvr additive="base">
                                            <p:cTn id="16" dur="20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62000">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14:bounceEnd="62000">
                                          <p:cBhvr additive="base">
                                            <p:cTn id="19" dur="2000" fill="hold"/>
                                            <p:tgtEl>
                                              <p:spTgt spid="11"/>
                                            </p:tgtEl>
                                            <p:attrNameLst>
                                              <p:attrName>ppt_x</p:attrName>
                                            </p:attrNameLst>
                                          </p:cBhvr>
                                          <p:tavLst>
                                            <p:tav tm="0">
                                              <p:val>
                                                <p:strVal val="#ppt_x"/>
                                              </p:val>
                                            </p:tav>
                                            <p:tav tm="100000">
                                              <p:val>
                                                <p:strVal val="#ppt_x"/>
                                              </p:val>
                                            </p:tav>
                                          </p:tavLst>
                                        </p:anim>
                                        <p:anim calcmode="lin" valueType="num" p14:bounceEnd="62000">
                                          <p:cBhvr additive="base">
                                            <p:cTn id="20" dur="20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14:presetBounceEnd="62000">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14:bounceEnd="62000">
                                          <p:cBhvr additive="base">
                                            <p:cTn id="23" dur="2000" fill="hold"/>
                                            <p:tgtEl>
                                              <p:spTgt spid="14"/>
                                            </p:tgtEl>
                                            <p:attrNameLst>
                                              <p:attrName>ppt_x</p:attrName>
                                            </p:attrNameLst>
                                          </p:cBhvr>
                                          <p:tavLst>
                                            <p:tav tm="0">
                                              <p:val>
                                                <p:strVal val="#ppt_x"/>
                                              </p:val>
                                            </p:tav>
                                            <p:tav tm="100000">
                                              <p:val>
                                                <p:strVal val="#ppt_x"/>
                                              </p:val>
                                            </p:tav>
                                          </p:tavLst>
                                        </p:anim>
                                        <p:anim calcmode="lin" valueType="num" p14:bounceEnd="62000">
                                          <p:cBhvr additive="base">
                                            <p:cTn id="24" dur="2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14:presetBounceEnd="62000">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14:bounceEnd="62000">
                                          <p:cBhvr additive="base">
                                            <p:cTn id="27" dur="2000" fill="hold"/>
                                            <p:tgtEl>
                                              <p:spTgt spid="15"/>
                                            </p:tgtEl>
                                            <p:attrNameLst>
                                              <p:attrName>ppt_x</p:attrName>
                                            </p:attrNameLst>
                                          </p:cBhvr>
                                          <p:tavLst>
                                            <p:tav tm="0">
                                              <p:val>
                                                <p:strVal val="#ppt_x"/>
                                              </p:val>
                                            </p:tav>
                                            <p:tav tm="100000">
                                              <p:val>
                                                <p:strVal val="#ppt_x"/>
                                              </p:val>
                                            </p:tav>
                                          </p:tavLst>
                                        </p:anim>
                                        <p:anim calcmode="lin" valueType="num" p14:bounceEnd="62000">
                                          <p:cBhvr additive="base">
                                            <p:cTn id="28" dur="20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14:presetBounceEnd="62000">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14:bounceEnd="62000">
                                          <p:cBhvr additive="base">
                                            <p:cTn id="31" dur="2000" fill="hold"/>
                                            <p:tgtEl>
                                              <p:spTgt spid="16"/>
                                            </p:tgtEl>
                                            <p:attrNameLst>
                                              <p:attrName>ppt_x</p:attrName>
                                            </p:attrNameLst>
                                          </p:cBhvr>
                                          <p:tavLst>
                                            <p:tav tm="0">
                                              <p:val>
                                                <p:strVal val="#ppt_x"/>
                                              </p:val>
                                            </p:tav>
                                            <p:tav tm="100000">
                                              <p:val>
                                                <p:strVal val="#ppt_x"/>
                                              </p:val>
                                            </p:tav>
                                          </p:tavLst>
                                        </p:anim>
                                        <p:anim calcmode="lin" valueType="num" p14:bounceEnd="62000">
                                          <p:cBhvr additive="base">
                                            <p:cTn id="32" dur="200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14:presetBounceEnd="62000">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14:bounceEnd="62000">
                                          <p:cBhvr additive="base">
                                            <p:cTn id="35" dur="2000" fill="hold"/>
                                            <p:tgtEl>
                                              <p:spTgt spid="18"/>
                                            </p:tgtEl>
                                            <p:attrNameLst>
                                              <p:attrName>ppt_x</p:attrName>
                                            </p:attrNameLst>
                                          </p:cBhvr>
                                          <p:tavLst>
                                            <p:tav tm="0">
                                              <p:val>
                                                <p:strVal val="#ppt_x"/>
                                              </p:val>
                                            </p:tav>
                                            <p:tav tm="100000">
                                              <p:val>
                                                <p:strVal val="#ppt_x"/>
                                              </p:val>
                                            </p:tav>
                                          </p:tavLst>
                                        </p:anim>
                                        <p:anim calcmode="lin" valueType="num" p14:bounceEnd="62000">
                                          <p:cBhvr additive="base">
                                            <p:cTn id="36" dur="2000" fill="hold"/>
                                            <p:tgtEl>
                                              <p:spTgt spid="18"/>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14:presetBounceEnd="62000">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14:bounceEnd="62000">
                                          <p:cBhvr additive="base">
                                            <p:cTn id="39" dur="2000" fill="hold"/>
                                            <p:tgtEl>
                                              <p:spTgt spid="19"/>
                                            </p:tgtEl>
                                            <p:attrNameLst>
                                              <p:attrName>ppt_x</p:attrName>
                                            </p:attrNameLst>
                                          </p:cBhvr>
                                          <p:tavLst>
                                            <p:tav tm="0">
                                              <p:val>
                                                <p:strVal val="#ppt_x"/>
                                              </p:val>
                                            </p:tav>
                                            <p:tav tm="100000">
                                              <p:val>
                                                <p:strVal val="#ppt_x"/>
                                              </p:val>
                                            </p:tav>
                                          </p:tavLst>
                                        </p:anim>
                                        <p:anim calcmode="lin" valueType="num" p14:bounceEnd="62000">
                                          <p:cBhvr additive="base">
                                            <p:cTn id="40" dur="2000" fill="hold"/>
                                            <p:tgtEl>
                                              <p:spTgt spid="19"/>
                                            </p:tgtEl>
                                            <p:attrNameLst>
                                              <p:attrName>ppt_y</p:attrName>
                                            </p:attrNameLst>
                                          </p:cBhvr>
                                          <p:tavLst>
                                            <p:tav tm="0">
                                              <p:val>
                                                <p:strVal val="1+#ppt_h/2"/>
                                              </p:val>
                                            </p:tav>
                                            <p:tav tm="100000">
                                              <p:val>
                                                <p:strVal val="#ppt_y"/>
                                              </p:val>
                                            </p:tav>
                                          </p:tavLst>
                                        </p:anim>
                                      </p:childTnLst>
                                    </p:cTn>
                                  </p:par>
                                </p:childTnLst>
                              </p:cTn>
                            </p:par>
                            <p:par>
                              <p:cTn id="41" fill="hold">
                                <p:stCondLst>
                                  <p:cond delay="2000"/>
                                </p:stCondLst>
                                <p:childTnLst>
                                  <p:par>
                                    <p:cTn id="42" presetID="2" presetClass="entr" presetSubtype="2" fill="hold" nodeType="afterEffect">
                                      <p:stCondLst>
                                        <p:cond delay="0"/>
                                      </p:stCondLst>
                                      <p:childTnLst>
                                        <p:set>
                                          <p:cBhvr>
                                            <p:cTn id="43" dur="1" fill="hold">
                                              <p:stCondLst>
                                                <p:cond delay="0"/>
                                              </p:stCondLst>
                                            </p:cTn>
                                            <p:tgtEl>
                                              <p:spTgt spid="25"/>
                                            </p:tgtEl>
                                            <p:attrNameLst>
                                              <p:attrName>style.visibility</p:attrName>
                                            </p:attrNameLst>
                                          </p:cBhvr>
                                          <p:to>
                                            <p:strVal val="visible"/>
                                          </p:to>
                                        </p:set>
                                        <p:anim calcmode="lin" valueType="num">
                                          <p:cBhvr additive="base">
                                            <p:cTn id="44" dur="500" fill="hold"/>
                                            <p:tgtEl>
                                              <p:spTgt spid="25"/>
                                            </p:tgtEl>
                                            <p:attrNameLst>
                                              <p:attrName>ppt_x</p:attrName>
                                            </p:attrNameLst>
                                          </p:cBhvr>
                                          <p:tavLst>
                                            <p:tav tm="0">
                                              <p:val>
                                                <p:strVal val="1+#ppt_w/2"/>
                                              </p:val>
                                            </p:tav>
                                            <p:tav tm="100000">
                                              <p:val>
                                                <p:strVal val="#ppt_x"/>
                                              </p:val>
                                            </p:tav>
                                          </p:tavLst>
                                        </p:anim>
                                        <p:anim calcmode="lin" valueType="num">
                                          <p:cBhvr additive="base">
                                            <p:cTn id="45" dur="500" fill="hold"/>
                                            <p:tgtEl>
                                              <p:spTgt spid="25"/>
                                            </p:tgtEl>
                                            <p:attrNameLst>
                                              <p:attrName>ppt_y</p:attrName>
                                            </p:attrNameLst>
                                          </p:cBhvr>
                                          <p:tavLst>
                                            <p:tav tm="0">
                                              <p:val>
                                                <p:strVal val="#ppt_y"/>
                                              </p:val>
                                            </p:tav>
                                            <p:tav tm="100000">
                                              <p:val>
                                                <p:strVal val="#ppt_y"/>
                                              </p:val>
                                            </p:tav>
                                          </p:tavLst>
                                        </p:anim>
                                      </p:childTnLst>
                                    </p:cTn>
                                  </p:par>
                                  <p:par>
                                    <p:cTn id="46" presetID="2" presetClass="entr" presetSubtype="8" decel="100000" fill="hold" nodeType="withEffect">
                                      <p:stCondLst>
                                        <p:cond delay="250"/>
                                      </p:stCondLst>
                                      <p:childTnLst>
                                        <p:set>
                                          <p:cBhvr>
                                            <p:cTn id="47" dur="1" fill="hold">
                                              <p:stCondLst>
                                                <p:cond delay="0"/>
                                              </p:stCondLst>
                                            </p:cTn>
                                            <p:tgtEl>
                                              <p:spTgt spid="26"/>
                                            </p:tgtEl>
                                            <p:attrNameLst>
                                              <p:attrName>style.visibility</p:attrName>
                                            </p:attrNameLst>
                                          </p:cBhvr>
                                          <p:to>
                                            <p:strVal val="visible"/>
                                          </p:to>
                                        </p:set>
                                        <p:anim calcmode="lin" valueType="num">
                                          <p:cBhvr additive="base">
                                            <p:cTn id="48" dur="1500" fill="hold"/>
                                            <p:tgtEl>
                                              <p:spTgt spid="26"/>
                                            </p:tgtEl>
                                            <p:attrNameLst>
                                              <p:attrName>ppt_x</p:attrName>
                                            </p:attrNameLst>
                                          </p:cBhvr>
                                          <p:tavLst>
                                            <p:tav tm="0">
                                              <p:val>
                                                <p:strVal val="0-#ppt_w/2"/>
                                              </p:val>
                                            </p:tav>
                                            <p:tav tm="100000">
                                              <p:val>
                                                <p:strVal val="#ppt_x"/>
                                              </p:val>
                                            </p:tav>
                                          </p:tavLst>
                                        </p:anim>
                                        <p:anim calcmode="lin" valueType="num">
                                          <p:cBhvr additive="base">
                                            <p:cTn id="49" dur="1500" fill="hold"/>
                                            <p:tgtEl>
                                              <p:spTgt spid="26"/>
                                            </p:tgtEl>
                                            <p:attrNameLst>
                                              <p:attrName>ppt_y</p:attrName>
                                            </p:attrNameLst>
                                          </p:cBhvr>
                                          <p:tavLst>
                                            <p:tav tm="0">
                                              <p:val>
                                                <p:strVal val="#ppt_y"/>
                                              </p:val>
                                            </p:tav>
                                            <p:tav tm="100000">
                                              <p:val>
                                                <p:strVal val="#ppt_y"/>
                                              </p:val>
                                            </p:tav>
                                          </p:tavLst>
                                        </p:anim>
                                        <p:set>
                                          <p:cBhvr>
                                            <p:cTn id="50" dur="1" fill="hold">
                                              <p:stCondLst>
                                                <p:cond delay="0"/>
                                              </p:stCondLst>
                                            </p:cTn>
                                            <p:tgtEl>
                                              <p:spTgt spid="26"/>
                                            </p:tgtEl>
                                            <p:attrNameLst>
                                              <p:attrName>style.visibility</p:attrName>
                                            </p:attrNameLst>
                                          </p:cBhvr>
                                          <p:to>
                                            <p:strVal val="visible"/>
                                          </p:to>
                                        </p:set>
                                        <p:anim to="" calcmode="lin" valueType="num">
                                          <p:cBhvr>
                                            <p:cTn id="51" dur="1500" fill="hold">
                                              <p:stCondLst>
                                                <p:cond delay="0"/>
                                              </p:stCondLst>
                                            </p:cTn>
                                            <p:tgtEl>
                                              <p:spTgt spid="26"/>
                                            </p:tgtEl>
                                            <p:attrNameLst>
                                              <p:attrName>ppt_w</p:attrName>
                                            </p:attrNameLst>
                                          </p:cBhvr>
                                          <p:tavLst>
                                            <p:tav tm="0">
                                              <p:val>
                                                <p:fltVal val="0"/>
                                              </p:val>
                                            </p:tav>
                                            <p:tav tm="100000">
                                              <p:val>
                                                <p:strVal val="#ppt_w"/>
                                              </p:val>
                                            </p:tav>
                                          </p:tavLst>
                                        </p:anim>
                                        <p:anim to="" calcmode="lin" valueType="num">
                                          <p:cBhvr>
                                            <p:cTn id="52" dur="1500" fill="hold">
                                              <p:stCondLst>
                                                <p:cond delay="0"/>
                                              </p:stCondLst>
                                            </p:cTn>
                                            <p:tgtEl>
                                              <p:spTgt spid="26"/>
                                            </p:tgtEl>
                                            <p:attrNameLst>
                                              <p:attrName>ppt_h</p:attrName>
                                            </p:attrNameLst>
                                          </p:cBhvr>
                                          <p:tavLst>
                                            <p:tav tm="0">
                                              <p:val>
                                                <p:fltVal val="0"/>
                                              </p:val>
                                            </p:tav>
                                            <p:tav tm="100000">
                                              <p:val>
                                                <p:strVal val="#ppt_h"/>
                                              </p:val>
                                            </p:tav>
                                          </p:tavLst>
                                        </p:anim>
                                        <p:animEffect filter="fade">
                                          <p:cBhvr>
                                            <p:cTn id="53" dur="1500">
                                              <p:stCondLst>
                                                <p:cond delay="0"/>
                                              </p:stCondLst>
                                            </p:cTn>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20" grpId="0" animBg="1"/>
          <p:bldP spid="11" grpId="0"/>
          <p:bldP spid="14" grpId="0" animBg="1"/>
          <p:bldP spid="16" grpId="0"/>
          <p:bldP spid="1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000" fill="hold"/>
                                            <p:tgtEl>
                                              <p:spTgt spid="7"/>
                                            </p:tgtEl>
                                            <p:attrNameLst>
                                              <p:attrName>ppt_x</p:attrName>
                                            </p:attrNameLst>
                                          </p:cBhvr>
                                          <p:tavLst>
                                            <p:tav tm="0">
                                              <p:val>
                                                <p:strVal val="0-#ppt_w/2"/>
                                              </p:val>
                                            </p:tav>
                                            <p:tav tm="100000">
                                              <p:val>
                                                <p:strVal val="#ppt_x"/>
                                              </p:val>
                                            </p:tav>
                                          </p:tavLst>
                                        </p:anim>
                                        <p:anim calcmode="lin" valueType="num">
                                          <p:cBhvr additive="base">
                                            <p:cTn id="8" dur="2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2000" fill="hold"/>
                                            <p:tgtEl>
                                              <p:spTgt spid="13"/>
                                            </p:tgtEl>
                                            <p:attrNameLst>
                                              <p:attrName>ppt_x</p:attrName>
                                            </p:attrNameLst>
                                          </p:cBhvr>
                                          <p:tavLst>
                                            <p:tav tm="0">
                                              <p:val>
                                                <p:strVal val="#ppt_x"/>
                                              </p:val>
                                            </p:tav>
                                            <p:tav tm="100000">
                                              <p:val>
                                                <p:strVal val="#ppt_x"/>
                                              </p:val>
                                            </p:tav>
                                          </p:tavLst>
                                        </p:anim>
                                        <p:anim calcmode="lin" valueType="num">
                                          <p:cBhvr additive="base">
                                            <p:cTn id="12" dur="20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2000" fill="hold"/>
                                            <p:tgtEl>
                                              <p:spTgt spid="20"/>
                                            </p:tgtEl>
                                            <p:attrNameLst>
                                              <p:attrName>ppt_x</p:attrName>
                                            </p:attrNameLst>
                                          </p:cBhvr>
                                          <p:tavLst>
                                            <p:tav tm="0">
                                              <p:val>
                                                <p:strVal val="#ppt_x"/>
                                              </p:val>
                                            </p:tav>
                                            <p:tav tm="100000">
                                              <p:val>
                                                <p:strVal val="#ppt_x"/>
                                              </p:val>
                                            </p:tav>
                                          </p:tavLst>
                                        </p:anim>
                                        <p:anim calcmode="lin" valueType="num">
                                          <p:cBhvr additive="base">
                                            <p:cTn id="16" dur="20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2000" fill="hold"/>
                                            <p:tgtEl>
                                              <p:spTgt spid="11"/>
                                            </p:tgtEl>
                                            <p:attrNameLst>
                                              <p:attrName>ppt_x</p:attrName>
                                            </p:attrNameLst>
                                          </p:cBhvr>
                                          <p:tavLst>
                                            <p:tav tm="0">
                                              <p:val>
                                                <p:strVal val="#ppt_x"/>
                                              </p:val>
                                            </p:tav>
                                            <p:tav tm="100000">
                                              <p:val>
                                                <p:strVal val="#ppt_x"/>
                                              </p:val>
                                            </p:tav>
                                          </p:tavLst>
                                        </p:anim>
                                        <p:anim calcmode="lin" valueType="num">
                                          <p:cBhvr additive="base">
                                            <p:cTn id="20" dur="20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2000" fill="hold"/>
                                            <p:tgtEl>
                                              <p:spTgt spid="14"/>
                                            </p:tgtEl>
                                            <p:attrNameLst>
                                              <p:attrName>ppt_x</p:attrName>
                                            </p:attrNameLst>
                                          </p:cBhvr>
                                          <p:tavLst>
                                            <p:tav tm="0">
                                              <p:val>
                                                <p:strVal val="#ppt_x"/>
                                              </p:val>
                                            </p:tav>
                                            <p:tav tm="100000">
                                              <p:val>
                                                <p:strVal val="#ppt_x"/>
                                              </p:val>
                                            </p:tav>
                                          </p:tavLst>
                                        </p:anim>
                                        <p:anim calcmode="lin" valueType="num">
                                          <p:cBhvr additive="base">
                                            <p:cTn id="24" dur="2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2000" fill="hold"/>
                                            <p:tgtEl>
                                              <p:spTgt spid="15"/>
                                            </p:tgtEl>
                                            <p:attrNameLst>
                                              <p:attrName>ppt_x</p:attrName>
                                            </p:attrNameLst>
                                          </p:cBhvr>
                                          <p:tavLst>
                                            <p:tav tm="0">
                                              <p:val>
                                                <p:strVal val="#ppt_x"/>
                                              </p:val>
                                            </p:tav>
                                            <p:tav tm="100000">
                                              <p:val>
                                                <p:strVal val="#ppt_x"/>
                                              </p:val>
                                            </p:tav>
                                          </p:tavLst>
                                        </p:anim>
                                        <p:anim calcmode="lin" valueType="num">
                                          <p:cBhvr additive="base">
                                            <p:cTn id="28" dur="20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2000" fill="hold"/>
                                            <p:tgtEl>
                                              <p:spTgt spid="16"/>
                                            </p:tgtEl>
                                            <p:attrNameLst>
                                              <p:attrName>ppt_x</p:attrName>
                                            </p:attrNameLst>
                                          </p:cBhvr>
                                          <p:tavLst>
                                            <p:tav tm="0">
                                              <p:val>
                                                <p:strVal val="#ppt_x"/>
                                              </p:val>
                                            </p:tav>
                                            <p:tav tm="100000">
                                              <p:val>
                                                <p:strVal val="#ppt_x"/>
                                              </p:val>
                                            </p:tav>
                                          </p:tavLst>
                                        </p:anim>
                                        <p:anim calcmode="lin" valueType="num">
                                          <p:cBhvr additive="base">
                                            <p:cTn id="32" dur="200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2000" fill="hold"/>
                                            <p:tgtEl>
                                              <p:spTgt spid="18"/>
                                            </p:tgtEl>
                                            <p:attrNameLst>
                                              <p:attrName>ppt_x</p:attrName>
                                            </p:attrNameLst>
                                          </p:cBhvr>
                                          <p:tavLst>
                                            <p:tav tm="0">
                                              <p:val>
                                                <p:strVal val="#ppt_x"/>
                                              </p:val>
                                            </p:tav>
                                            <p:tav tm="100000">
                                              <p:val>
                                                <p:strVal val="#ppt_x"/>
                                              </p:val>
                                            </p:tav>
                                          </p:tavLst>
                                        </p:anim>
                                        <p:anim calcmode="lin" valueType="num">
                                          <p:cBhvr additive="base">
                                            <p:cTn id="36" dur="2000" fill="hold"/>
                                            <p:tgtEl>
                                              <p:spTgt spid="18"/>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2000" fill="hold"/>
                                            <p:tgtEl>
                                              <p:spTgt spid="19"/>
                                            </p:tgtEl>
                                            <p:attrNameLst>
                                              <p:attrName>ppt_x</p:attrName>
                                            </p:attrNameLst>
                                          </p:cBhvr>
                                          <p:tavLst>
                                            <p:tav tm="0">
                                              <p:val>
                                                <p:strVal val="#ppt_x"/>
                                              </p:val>
                                            </p:tav>
                                            <p:tav tm="100000">
                                              <p:val>
                                                <p:strVal val="#ppt_x"/>
                                              </p:val>
                                            </p:tav>
                                          </p:tavLst>
                                        </p:anim>
                                        <p:anim calcmode="lin" valueType="num">
                                          <p:cBhvr additive="base">
                                            <p:cTn id="40" dur="2000" fill="hold"/>
                                            <p:tgtEl>
                                              <p:spTgt spid="19"/>
                                            </p:tgtEl>
                                            <p:attrNameLst>
                                              <p:attrName>ppt_y</p:attrName>
                                            </p:attrNameLst>
                                          </p:cBhvr>
                                          <p:tavLst>
                                            <p:tav tm="0">
                                              <p:val>
                                                <p:strVal val="1+#ppt_h/2"/>
                                              </p:val>
                                            </p:tav>
                                            <p:tav tm="100000">
                                              <p:val>
                                                <p:strVal val="#ppt_y"/>
                                              </p:val>
                                            </p:tav>
                                          </p:tavLst>
                                        </p:anim>
                                      </p:childTnLst>
                                    </p:cTn>
                                  </p:par>
                                </p:childTnLst>
                              </p:cTn>
                            </p:par>
                            <p:par>
                              <p:cTn id="41" fill="hold">
                                <p:stCondLst>
                                  <p:cond delay="2000"/>
                                </p:stCondLst>
                                <p:childTnLst>
                                  <p:par>
                                    <p:cTn id="42" presetID="2" presetClass="entr" presetSubtype="2" fill="hold" nodeType="afterEffect">
                                      <p:stCondLst>
                                        <p:cond delay="0"/>
                                      </p:stCondLst>
                                      <p:childTnLst>
                                        <p:set>
                                          <p:cBhvr>
                                            <p:cTn id="43" dur="1" fill="hold">
                                              <p:stCondLst>
                                                <p:cond delay="0"/>
                                              </p:stCondLst>
                                            </p:cTn>
                                            <p:tgtEl>
                                              <p:spTgt spid="25"/>
                                            </p:tgtEl>
                                            <p:attrNameLst>
                                              <p:attrName>style.visibility</p:attrName>
                                            </p:attrNameLst>
                                          </p:cBhvr>
                                          <p:to>
                                            <p:strVal val="visible"/>
                                          </p:to>
                                        </p:set>
                                        <p:anim calcmode="lin" valueType="num">
                                          <p:cBhvr additive="base">
                                            <p:cTn id="44" dur="500" fill="hold"/>
                                            <p:tgtEl>
                                              <p:spTgt spid="25"/>
                                            </p:tgtEl>
                                            <p:attrNameLst>
                                              <p:attrName>ppt_x</p:attrName>
                                            </p:attrNameLst>
                                          </p:cBhvr>
                                          <p:tavLst>
                                            <p:tav tm="0">
                                              <p:val>
                                                <p:strVal val="1+#ppt_w/2"/>
                                              </p:val>
                                            </p:tav>
                                            <p:tav tm="100000">
                                              <p:val>
                                                <p:strVal val="#ppt_x"/>
                                              </p:val>
                                            </p:tav>
                                          </p:tavLst>
                                        </p:anim>
                                        <p:anim calcmode="lin" valueType="num">
                                          <p:cBhvr additive="base">
                                            <p:cTn id="45" dur="500" fill="hold"/>
                                            <p:tgtEl>
                                              <p:spTgt spid="25"/>
                                            </p:tgtEl>
                                            <p:attrNameLst>
                                              <p:attrName>ppt_y</p:attrName>
                                            </p:attrNameLst>
                                          </p:cBhvr>
                                          <p:tavLst>
                                            <p:tav tm="0">
                                              <p:val>
                                                <p:strVal val="#ppt_y"/>
                                              </p:val>
                                            </p:tav>
                                            <p:tav tm="100000">
                                              <p:val>
                                                <p:strVal val="#ppt_y"/>
                                              </p:val>
                                            </p:tav>
                                          </p:tavLst>
                                        </p:anim>
                                      </p:childTnLst>
                                    </p:cTn>
                                  </p:par>
                                  <p:par>
                                    <p:cTn id="46" presetID="2" presetClass="entr" presetSubtype="8" decel="100000" fill="hold" nodeType="withEffect">
                                      <p:stCondLst>
                                        <p:cond delay="250"/>
                                      </p:stCondLst>
                                      <p:childTnLst>
                                        <p:set>
                                          <p:cBhvr>
                                            <p:cTn id="47" dur="1" fill="hold">
                                              <p:stCondLst>
                                                <p:cond delay="0"/>
                                              </p:stCondLst>
                                            </p:cTn>
                                            <p:tgtEl>
                                              <p:spTgt spid="26"/>
                                            </p:tgtEl>
                                            <p:attrNameLst>
                                              <p:attrName>style.visibility</p:attrName>
                                            </p:attrNameLst>
                                          </p:cBhvr>
                                          <p:to>
                                            <p:strVal val="visible"/>
                                          </p:to>
                                        </p:set>
                                        <p:anim calcmode="lin" valueType="num">
                                          <p:cBhvr additive="base">
                                            <p:cTn id="48" dur="1500" fill="hold"/>
                                            <p:tgtEl>
                                              <p:spTgt spid="26"/>
                                            </p:tgtEl>
                                            <p:attrNameLst>
                                              <p:attrName>ppt_x</p:attrName>
                                            </p:attrNameLst>
                                          </p:cBhvr>
                                          <p:tavLst>
                                            <p:tav tm="0">
                                              <p:val>
                                                <p:strVal val="0-#ppt_w/2"/>
                                              </p:val>
                                            </p:tav>
                                            <p:tav tm="100000">
                                              <p:val>
                                                <p:strVal val="#ppt_x"/>
                                              </p:val>
                                            </p:tav>
                                          </p:tavLst>
                                        </p:anim>
                                        <p:anim calcmode="lin" valueType="num">
                                          <p:cBhvr additive="base">
                                            <p:cTn id="49" dur="1500" fill="hold"/>
                                            <p:tgtEl>
                                              <p:spTgt spid="26"/>
                                            </p:tgtEl>
                                            <p:attrNameLst>
                                              <p:attrName>ppt_y</p:attrName>
                                            </p:attrNameLst>
                                          </p:cBhvr>
                                          <p:tavLst>
                                            <p:tav tm="0">
                                              <p:val>
                                                <p:strVal val="#ppt_y"/>
                                              </p:val>
                                            </p:tav>
                                            <p:tav tm="100000">
                                              <p:val>
                                                <p:strVal val="#ppt_y"/>
                                              </p:val>
                                            </p:tav>
                                          </p:tavLst>
                                        </p:anim>
                                        <p:set>
                                          <p:cBhvr>
                                            <p:cTn id="50" dur="1" fill="hold">
                                              <p:stCondLst>
                                                <p:cond delay="0"/>
                                              </p:stCondLst>
                                            </p:cTn>
                                            <p:tgtEl>
                                              <p:spTgt spid="26"/>
                                            </p:tgtEl>
                                            <p:attrNameLst>
                                              <p:attrName>style.visibility</p:attrName>
                                            </p:attrNameLst>
                                          </p:cBhvr>
                                          <p:to>
                                            <p:strVal val="visible"/>
                                          </p:to>
                                        </p:set>
                                        <p:anim to="" calcmode="lin" valueType="num">
                                          <p:cBhvr>
                                            <p:cTn id="51" dur="1500" fill="hold">
                                              <p:stCondLst>
                                                <p:cond delay="0"/>
                                              </p:stCondLst>
                                            </p:cTn>
                                            <p:tgtEl>
                                              <p:spTgt spid="26"/>
                                            </p:tgtEl>
                                            <p:attrNameLst>
                                              <p:attrName>ppt_w</p:attrName>
                                            </p:attrNameLst>
                                          </p:cBhvr>
                                          <p:tavLst>
                                            <p:tav tm="0">
                                              <p:val>
                                                <p:fltVal val="0"/>
                                              </p:val>
                                            </p:tav>
                                            <p:tav tm="100000">
                                              <p:val>
                                                <p:strVal val="#ppt_w"/>
                                              </p:val>
                                            </p:tav>
                                          </p:tavLst>
                                        </p:anim>
                                        <p:anim to="" calcmode="lin" valueType="num">
                                          <p:cBhvr>
                                            <p:cTn id="52" dur="1500" fill="hold">
                                              <p:stCondLst>
                                                <p:cond delay="0"/>
                                              </p:stCondLst>
                                            </p:cTn>
                                            <p:tgtEl>
                                              <p:spTgt spid="26"/>
                                            </p:tgtEl>
                                            <p:attrNameLst>
                                              <p:attrName>ppt_h</p:attrName>
                                            </p:attrNameLst>
                                          </p:cBhvr>
                                          <p:tavLst>
                                            <p:tav tm="0">
                                              <p:val>
                                                <p:fltVal val="0"/>
                                              </p:val>
                                            </p:tav>
                                            <p:tav tm="100000">
                                              <p:val>
                                                <p:strVal val="#ppt_h"/>
                                              </p:val>
                                            </p:tav>
                                          </p:tavLst>
                                        </p:anim>
                                        <p:animEffect filter="fade">
                                          <p:cBhvr>
                                            <p:cTn id="53" dur="1500">
                                              <p:stCondLst>
                                                <p:cond delay="0"/>
                                              </p:stCondLst>
                                            </p:cTn>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20" grpId="0" animBg="1"/>
          <p:bldP spid="11" grpId="0"/>
          <p:bldP spid="14" grpId="0" animBg="1"/>
          <p:bldP spid="16" grpId="0"/>
          <p:bldP spid="18"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7E6D5"/>
        </a:solidFill>
        <a:effectLst/>
      </p:bgPr>
    </p:bg>
    <p:spTree>
      <p:nvGrpSpPr>
        <p:cNvPr id="1" name=""/>
        <p:cNvGrpSpPr/>
        <p:nvPr/>
      </p:nvGrpSpPr>
      <p:grpSpPr>
        <a:xfrm>
          <a:off x="0" y="0"/>
          <a:ext cx="0" cy="0"/>
          <a:chOff x="0" y="0"/>
          <a:chExt cx="0" cy="0"/>
        </a:xfrm>
      </p:grpSpPr>
      <p:pic>
        <p:nvPicPr>
          <p:cNvPr id="16" name="图片 15"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674" y="0"/>
            <a:ext cx="4114799" cy="6858000"/>
          </a:xfrm>
          <a:prstGeom prst="rect">
            <a:avLst/>
          </a:prstGeom>
        </p:spPr>
      </p:pic>
      <p:sp>
        <p:nvSpPr>
          <p:cNvPr id="7" name="矩形 6"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p:nvPr/>
        </p:nvSpPr>
        <p:spPr>
          <a:xfrm>
            <a:off x="2255573" y="1374674"/>
            <a:ext cx="8352928" cy="4224469"/>
          </a:xfrm>
          <a:prstGeom prst="rect">
            <a:avLst/>
          </a:prstGeom>
          <a:solidFill>
            <a:srgbClr val="4B6166"/>
          </a:solidFill>
          <a:ln>
            <a:noFill/>
          </a:ln>
          <a:effectLst>
            <a:outerShdw blurRad="1524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矩形 12"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p:nvPr/>
        </p:nvSpPr>
        <p:spPr>
          <a:xfrm>
            <a:off x="1679509" y="1374673"/>
            <a:ext cx="7488832" cy="3456384"/>
          </a:xfrm>
          <a:prstGeom prst="rect">
            <a:avLst/>
          </a:prstGeom>
          <a:blipFill dpi="0" rotWithShape="1">
            <a:blip r:embed="rId4"/>
            <a:srcRect/>
            <a:stretch>
              <a:fillRect/>
            </a:stretch>
          </a:blipFill>
          <a:ln>
            <a:noFill/>
          </a:ln>
          <a:effectLst>
            <a:outerShdw blurRad="1524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矩形 1"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p:nvPr/>
        </p:nvSpPr>
        <p:spPr>
          <a:xfrm>
            <a:off x="6432037" y="932723"/>
            <a:ext cx="3600400" cy="3600400"/>
          </a:xfrm>
          <a:prstGeom prst="rect">
            <a:avLst/>
          </a:prstGeom>
          <a:solidFill>
            <a:schemeClr val="bg1"/>
          </a:solidFill>
          <a:ln>
            <a:noFill/>
          </a:ln>
          <a:effectLst>
            <a:outerShdw blurRad="2159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矩形 17"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p:nvPr/>
        </p:nvSpPr>
        <p:spPr>
          <a:xfrm>
            <a:off x="6591867" y="2686043"/>
            <a:ext cx="3299221" cy="931986"/>
          </a:xfrm>
          <a:prstGeom prst="rect">
            <a:avLst/>
          </a:prstGeom>
        </p:spPr>
        <p:txBody>
          <a:bodyPr wrap="square">
            <a:spAutoFit/>
          </a:bodyPr>
          <a:lstStyle/>
          <a:p>
            <a:pPr algn="ctr">
              <a:lnSpc>
                <a:spcPct val="150000"/>
              </a:lnSpc>
            </a:pPr>
            <a:r>
              <a:rPr lang="zh-CN" altLang="en-US" sz="935" dirty="0">
                <a:solidFill>
                  <a:schemeClr val="bg1">
                    <a:lumMod val="50000"/>
                  </a:schemeClr>
                </a:solidFill>
              </a:rPr>
              <a:t>经学是指中国古代研究儒家经典学说，并阐明其含义的学问。孔子晚年编订和整理了一些传统的文献，形成了</a:t>
            </a:r>
            <a:r>
              <a:rPr lang="en-US" altLang="zh-CN" sz="935" dirty="0">
                <a:solidFill>
                  <a:schemeClr val="bg1">
                    <a:lumMod val="50000"/>
                  </a:schemeClr>
                </a:solidFill>
              </a:rPr>
              <a:t>《</a:t>
            </a:r>
            <a:r>
              <a:rPr lang="zh-CN" altLang="en-US" sz="935" dirty="0">
                <a:solidFill>
                  <a:schemeClr val="bg1">
                    <a:lumMod val="50000"/>
                  </a:schemeClr>
                </a:solidFill>
              </a:rPr>
              <a:t>诗</a:t>
            </a:r>
            <a:r>
              <a:rPr lang="en-US" altLang="zh-CN" sz="935" dirty="0">
                <a:solidFill>
                  <a:schemeClr val="bg1">
                    <a:lumMod val="50000"/>
                  </a:schemeClr>
                </a:solidFill>
              </a:rPr>
              <a:t>》</a:t>
            </a:r>
            <a:r>
              <a:rPr lang="zh-CN" altLang="en-US" sz="935" dirty="0">
                <a:solidFill>
                  <a:schemeClr val="bg1">
                    <a:lumMod val="50000"/>
                  </a:schemeClr>
                </a:solidFill>
              </a:rPr>
              <a:t>、</a:t>
            </a:r>
            <a:r>
              <a:rPr lang="en-US" altLang="zh-CN" sz="935" dirty="0">
                <a:solidFill>
                  <a:schemeClr val="bg1">
                    <a:lumMod val="50000"/>
                  </a:schemeClr>
                </a:solidFill>
              </a:rPr>
              <a:t>《</a:t>
            </a:r>
            <a:r>
              <a:rPr lang="zh-CN" altLang="en-US" sz="935" dirty="0">
                <a:solidFill>
                  <a:schemeClr val="bg1">
                    <a:lumMod val="50000"/>
                  </a:schemeClr>
                </a:solidFill>
              </a:rPr>
              <a:t>书</a:t>
            </a:r>
            <a:r>
              <a:rPr lang="en-US" altLang="zh-CN" sz="935" dirty="0">
                <a:solidFill>
                  <a:schemeClr val="bg1">
                    <a:lumMod val="50000"/>
                  </a:schemeClr>
                </a:solidFill>
              </a:rPr>
              <a:t>》</a:t>
            </a:r>
            <a:r>
              <a:rPr lang="zh-CN" altLang="en-US" sz="935" dirty="0">
                <a:solidFill>
                  <a:schemeClr val="bg1">
                    <a:lumMod val="50000"/>
                  </a:schemeClr>
                </a:solidFill>
              </a:rPr>
              <a:t>、</a:t>
            </a:r>
            <a:r>
              <a:rPr lang="en-US" altLang="zh-CN" sz="935" dirty="0">
                <a:solidFill>
                  <a:schemeClr val="bg1">
                    <a:lumMod val="50000"/>
                  </a:schemeClr>
                </a:solidFill>
              </a:rPr>
              <a:t>《</a:t>
            </a:r>
            <a:r>
              <a:rPr lang="zh-CN" altLang="en-US" sz="935" dirty="0">
                <a:solidFill>
                  <a:schemeClr val="bg1">
                    <a:lumMod val="50000"/>
                  </a:schemeClr>
                </a:solidFill>
              </a:rPr>
              <a:t>礼</a:t>
            </a:r>
            <a:r>
              <a:rPr lang="en-US" altLang="zh-CN" sz="935" dirty="0">
                <a:solidFill>
                  <a:schemeClr val="bg1">
                    <a:lumMod val="50000"/>
                  </a:schemeClr>
                </a:solidFill>
              </a:rPr>
              <a:t>》</a:t>
            </a:r>
            <a:r>
              <a:rPr lang="zh-CN" altLang="en-US" sz="935" dirty="0">
                <a:solidFill>
                  <a:schemeClr val="bg1">
                    <a:lumMod val="50000"/>
                  </a:schemeClr>
                </a:solidFill>
              </a:rPr>
              <a:t>、</a:t>
            </a:r>
            <a:r>
              <a:rPr lang="en-US" altLang="zh-CN" sz="935" dirty="0">
                <a:solidFill>
                  <a:schemeClr val="bg1">
                    <a:lumMod val="50000"/>
                  </a:schemeClr>
                </a:solidFill>
              </a:rPr>
              <a:t>《</a:t>
            </a:r>
            <a:r>
              <a:rPr lang="zh-CN" altLang="en-US" sz="935" dirty="0">
                <a:solidFill>
                  <a:schemeClr val="bg1">
                    <a:lumMod val="50000"/>
                  </a:schemeClr>
                </a:solidFill>
              </a:rPr>
              <a:t>易</a:t>
            </a:r>
            <a:r>
              <a:rPr lang="en-US" altLang="zh-CN" sz="935" dirty="0">
                <a:solidFill>
                  <a:schemeClr val="bg1">
                    <a:lumMod val="50000"/>
                  </a:schemeClr>
                </a:solidFill>
              </a:rPr>
              <a:t>》</a:t>
            </a:r>
            <a:r>
              <a:rPr lang="zh-CN" altLang="en-US" sz="935" dirty="0">
                <a:solidFill>
                  <a:schemeClr val="bg1">
                    <a:lumMod val="50000"/>
                  </a:schemeClr>
                </a:solidFill>
              </a:rPr>
              <a:t>、</a:t>
            </a:r>
            <a:r>
              <a:rPr lang="en-US" altLang="zh-CN" sz="935" dirty="0">
                <a:solidFill>
                  <a:schemeClr val="bg1">
                    <a:lumMod val="50000"/>
                  </a:schemeClr>
                </a:solidFill>
              </a:rPr>
              <a:t>《</a:t>
            </a:r>
            <a:r>
              <a:rPr lang="zh-CN" altLang="en-US" sz="935" dirty="0">
                <a:solidFill>
                  <a:schemeClr val="bg1">
                    <a:lumMod val="50000"/>
                  </a:schemeClr>
                </a:solidFill>
              </a:rPr>
              <a:t>乐</a:t>
            </a:r>
            <a:r>
              <a:rPr lang="en-US" altLang="zh-CN" sz="935" dirty="0">
                <a:solidFill>
                  <a:schemeClr val="bg1">
                    <a:lumMod val="50000"/>
                  </a:schemeClr>
                </a:solidFill>
              </a:rPr>
              <a:t>》</a:t>
            </a:r>
            <a:r>
              <a:rPr lang="zh-CN" altLang="en-US" sz="935" dirty="0">
                <a:solidFill>
                  <a:schemeClr val="bg1">
                    <a:lumMod val="50000"/>
                  </a:schemeClr>
                </a:solidFill>
              </a:rPr>
              <a:t>、</a:t>
            </a:r>
            <a:r>
              <a:rPr lang="en-US" altLang="zh-CN" sz="935" dirty="0">
                <a:solidFill>
                  <a:schemeClr val="bg1">
                    <a:lumMod val="50000"/>
                  </a:schemeClr>
                </a:solidFill>
              </a:rPr>
              <a:t>《</a:t>
            </a:r>
            <a:r>
              <a:rPr lang="zh-CN" altLang="en-US" sz="935" dirty="0">
                <a:solidFill>
                  <a:schemeClr val="bg1">
                    <a:lumMod val="50000"/>
                  </a:schemeClr>
                </a:solidFill>
              </a:rPr>
              <a:t>春秋</a:t>
            </a:r>
            <a:r>
              <a:rPr lang="en-US" altLang="zh-CN" sz="935" dirty="0">
                <a:solidFill>
                  <a:schemeClr val="bg1">
                    <a:lumMod val="50000"/>
                  </a:schemeClr>
                </a:solidFill>
              </a:rPr>
              <a:t>》</a:t>
            </a:r>
            <a:r>
              <a:rPr lang="zh-CN" altLang="en-US" sz="935" dirty="0">
                <a:solidFill>
                  <a:schemeClr val="bg1">
                    <a:lumMod val="50000"/>
                  </a:schemeClr>
                </a:solidFill>
              </a:rPr>
              <a:t>六经，这六经被人们公认为宝典。</a:t>
            </a:r>
          </a:p>
        </p:txBody>
      </p:sp>
      <p:sp>
        <p:nvSpPr>
          <p:cNvPr id="19" name="TextBox 18"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txBox="1"/>
          <p:nvPr/>
        </p:nvSpPr>
        <p:spPr>
          <a:xfrm>
            <a:off x="7190522" y="1725935"/>
            <a:ext cx="2037737" cy="584775"/>
          </a:xfrm>
          <a:prstGeom prst="rect">
            <a:avLst/>
          </a:prstGeom>
          <a:noFill/>
        </p:spPr>
        <p:txBody>
          <a:bodyPr wrap="none" rtlCol="0">
            <a:spAutoFit/>
          </a:bodyPr>
          <a:lstStyle/>
          <a:p>
            <a:r>
              <a:rPr lang="zh-CN" altLang="en-US" sz="3200" b="1" spc="400" dirty="0">
                <a:solidFill>
                  <a:srgbClr val="6EA399"/>
                </a:solidFill>
                <a:latin typeface="方正清刻本悦宋简体" panose="02000000000000000000" pitchFamily="2" charset="-122"/>
                <a:ea typeface="方正清刻本悦宋简体" panose="02000000000000000000" pitchFamily="2" charset="-122"/>
              </a:rPr>
              <a:t>两汉经学</a:t>
            </a:r>
          </a:p>
        </p:txBody>
      </p:sp>
      <p:cxnSp>
        <p:nvCxnSpPr>
          <p:cNvPr id="11" name="直接连接符 10"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CxnSpPr/>
          <p:nvPr/>
        </p:nvCxnSpPr>
        <p:spPr>
          <a:xfrm>
            <a:off x="6821669" y="1725936"/>
            <a:ext cx="2781388" cy="0"/>
          </a:xfrm>
          <a:prstGeom prst="line">
            <a:avLst/>
          </a:prstGeom>
          <a:ln>
            <a:solidFill>
              <a:srgbClr val="DBE1E8"/>
            </a:solidFill>
          </a:ln>
        </p:spPr>
        <p:style>
          <a:lnRef idx="1">
            <a:schemeClr val="accent1"/>
          </a:lnRef>
          <a:fillRef idx="0">
            <a:schemeClr val="accent1"/>
          </a:fillRef>
          <a:effectRef idx="0">
            <a:schemeClr val="accent1"/>
          </a:effectRef>
          <a:fontRef idx="minor">
            <a:schemeClr val="tx1"/>
          </a:fontRef>
        </p:style>
      </p:cxnSp>
      <p:cxnSp>
        <p:nvCxnSpPr>
          <p:cNvPr id="23" name="直接连接符 22"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CxnSpPr/>
          <p:nvPr/>
        </p:nvCxnSpPr>
        <p:spPr>
          <a:xfrm>
            <a:off x="6821669" y="2197860"/>
            <a:ext cx="2781388" cy="0"/>
          </a:xfrm>
          <a:prstGeom prst="line">
            <a:avLst/>
          </a:prstGeom>
          <a:ln>
            <a:solidFill>
              <a:srgbClr val="DBE1E8"/>
            </a:solidFill>
          </a:ln>
        </p:spPr>
        <p:style>
          <a:lnRef idx="1">
            <a:schemeClr val="accent1"/>
          </a:lnRef>
          <a:fillRef idx="0">
            <a:schemeClr val="accent1"/>
          </a:fillRef>
          <a:effectRef idx="0">
            <a:schemeClr val="accent1"/>
          </a:effectRef>
          <a:fontRef idx="minor">
            <a:schemeClr val="tx1"/>
          </a:fontRef>
        </p:style>
      </p:cxnSp>
      <p:pic>
        <p:nvPicPr>
          <p:cNvPr id="12" name="图片 11"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946259">
            <a:off x="8802473" y="185237"/>
            <a:ext cx="2255264" cy="2056387"/>
          </a:xfrm>
          <a:prstGeom prst="rect">
            <a:avLst/>
          </a:prstGeom>
        </p:spPr>
      </p:pic>
      <p:sp>
        <p:nvSpPr>
          <p:cNvPr id="3" name="e7d195523061f1c0"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hidden="1"/>
          <p:cNvSpPr txBox="1"/>
          <p:nvPr/>
        </p:nvSpPr>
        <p:spPr>
          <a:xfrm>
            <a:off x="-355600" y="1803400"/>
            <a:ext cx="262251"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a:t>
            </a:r>
            <a:endParaRPr lang="zh-CN" altLang="en-US" sz="100"/>
          </a:p>
        </p:txBody>
      </p:sp>
    </p:spTree>
  </p:cSld>
  <p:clrMapOvr>
    <a:masterClrMapping/>
  </p:clrMapOvr>
  <p:transition spd="slow" advClick="0"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14:presetBounceEnd="64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64000">
                                          <p:cBhvr additive="base">
                                            <p:cTn id="7" dur="3000" fill="hold"/>
                                            <p:tgtEl>
                                              <p:spTgt spid="7"/>
                                            </p:tgtEl>
                                            <p:attrNameLst>
                                              <p:attrName>ppt_x</p:attrName>
                                            </p:attrNameLst>
                                          </p:cBhvr>
                                          <p:tavLst>
                                            <p:tav tm="0">
                                              <p:val>
                                                <p:strVal val="#ppt_x"/>
                                              </p:val>
                                            </p:tav>
                                            <p:tav tm="100000">
                                              <p:val>
                                                <p:strVal val="#ppt_x"/>
                                              </p:val>
                                            </p:tav>
                                          </p:tavLst>
                                        </p:anim>
                                        <p:anim calcmode="lin" valueType="num" p14:bounceEnd="64000">
                                          <p:cBhvr additive="base">
                                            <p:cTn id="8" dur="30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8" fill="hold" grpId="0" nodeType="withEffect" p14:presetBounceEnd="42000">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14:bounceEnd="42000">
                                          <p:cBhvr additive="base">
                                            <p:cTn id="11" dur="2000" fill="hold"/>
                                            <p:tgtEl>
                                              <p:spTgt spid="13"/>
                                            </p:tgtEl>
                                            <p:attrNameLst>
                                              <p:attrName>ppt_x</p:attrName>
                                            </p:attrNameLst>
                                          </p:cBhvr>
                                          <p:tavLst>
                                            <p:tav tm="0">
                                              <p:val>
                                                <p:strVal val="0-#ppt_w/2"/>
                                              </p:val>
                                            </p:tav>
                                            <p:tav tm="100000">
                                              <p:val>
                                                <p:strVal val="#ppt_x"/>
                                              </p:val>
                                            </p:tav>
                                          </p:tavLst>
                                        </p:anim>
                                        <p:anim calcmode="lin" valueType="num" p14:bounceEnd="42000">
                                          <p:cBhvr additive="base">
                                            <p:cTn id="12" dur="20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fill="hold"/>
                                            <p:tgtEl>
                                              <p:spTgt spid="18"/>
                                            </p:tgtEl>
                                            <p:attrNameLst>
                                              <p:attrName>ppt_x</p:attrName>
                                            </p:attrNameLst>
                                          </p:cBhvr>
                                          <p:tavLst>
                                            <p:tav tm="0">
                                              <p:val>
                                                <p:strVal val="0-#ppt_w/2"/>
                                              </p:val>
                                            </p:tav>
                                            <p:tav tm="100000">
                                              <p:val>
                                                <p:strVal val="#ppt_x"/>
                                              </p:val>
                                            </p:tav>
                                          </p:tavLst>
                                        </p:anim>
                                        <p:anim calcmode="lin" valueType="num">
                                          <p:cBhvr additive="base">
                                            <p:cTn id="16" dur="10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fill="hold"/>
                                            <p:tgtEl>
                                              <p:spTgt spid="19"/>
                                            </p:tgtEl>
                                            <p:attrNameLst>
                                              <p:attrName>ppt_x</p:attrName>
                                            </p:attrNameLst>
                                          </p:cBhvr>
                                          <p:tavLst>
                                            <p:tav tm="0">
                                              <p:val>
                                                <p:strVal val="0-#ppt_w/2"/>
                                              </p:val>
                                            </p:tav>
                                            <p:tav tm="100000">
                                              <p:val>
                                                <p:strVal val="#ppt_x"/>
                                              </p:val>
                                            </p:tav>
                                          </p:tavLst>
                                        </p:anim>
                                        <p:anim calcmode="lin" valueType="num">
                                          <p:cBhvr additive="base">
                                            <p:cTn id="20" dur="1000" fill="hold"/>
                                            <p:tgtEl>
                                              <p:spTgt spid="19"/>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1000" fill="hold"/>
                                            <p:tgtEl>
                                              <p:spTgt spid="11"/>
                                            </p:tgtEl>
                                            <p:attrNameLst>
                                              <p:attrName>ppt_x</p:attrName>
                                            </p:attrNameLst>
                                          </p:cBhvr>
                                          <p:tavLst>
                                            <p:tav tm="0">
                                              <p:val>
                                                <p:strVal val="0-#ppt_w/2"/>
                                              </p:val>
                                            </p:tav>
                                            <p:tav tm="100000">
                                              <p:val>
                                                <p:strVal val="#ppt_x"/>
                                              </p:val>
                                            </p:tav>
                                          </p:tavLst>
                                        </p:anim>
                                        <p:anim calcmode="lin" valueType="num">
                                          <p:cBhvr additive="base">
                                            <p:cTn id="24" dur="1000" fill="hold"/>
                                            <p:tgtEl>
                                              <p:spTgt spid="11"/>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1000" fill="hold"/>
                                            <p:tgtEl>
                                              <p:spTgt spid="23"/>
                                            </p:tgtEl>
                                            <p:attrNameLst>
                                              <p:attrName>ppt_x</p:attrName>
                                            </p:attrNameLst>
                                          </p:cBhvr>
                                          <p:tavLst>
                                            <p:tav tm="0">
                                              <p:val>
                                                <p:strVal val="0-#ppt_w/2"/>
                                              </p:val>
                                            </p:tav>
                                            <p:tav tm="100000">
                                              <p:val>
                                                <p:strVal val="#ppt_x"/>
                                              </p:val>
                                            </p:tav>
                                          </p:tavLst>
                                        </p:anim>
                                        <p:anim calcmode="lin" valueType="num">
                                          <p:cBhvr additive="base">
                                            <p:cTn id="28" dur="1000" fill="hold"/>
                                            <p:tgtEl>
                                              <p:spTgt spid="23"/>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14:presetBounceEnd="52000">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14:bounceEnd="52000">
                                          <p:cBhvr additive="base">
                                            <p:cTn id="31" dur="3000" fill="hold"/>
                                            <p:tgtEl>
                                              <p:spTgt spid="2"/>
                                            </p:tgtEl>
                                            <p:attrNameLst>
                                              <p:attrName>ppt_x</p:attrName>
                                            </p:attrNameLst>
                                          </p:cBhvr>
                                          <p:tavLst>
                                            <p:tav tm="0">
                                              <p:val>
                                                <p:strVal val="1+#ppt_w/2"/>
                                              </p:val>
                                            </p:tav>
                                            <p:tav tm="100000">
                                              <p:val>
                                                <p:strVal val="#ppt_x"/>
                                              </p:val>
                                            </p:tav>
                                          </p:tavLst>
                                        </p:anim>
                                        <p:anim calcmode="lin" valueType="num" p14:bounceEnd="52000">
                                          <p:cBhvr additive="base">
                                            <p:cTn id="32" dur="3000" fill="hold"/>
                                            <p:tgtEl>
                                              <p:spTgt spid="2"/>
                                            </p:tgtEl>
                                            <p:attrNameLst>
                                              <p:attrName>ppt_y</p:attrName>
                                            </p:attrNameLst>
                                          </p:cBhvr>
                                          <p:tavLst>
                                            <p:tav tm="0">
                                              <p:val>
                                                <p:strVal val="#ppt_y"/>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2" grpId="0" animBg="1"/>
          <p:bldP spid="18" grpId="0"/>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3000" fill="hold"/>
                                            <p:tgtEl>
                                              <p:spTgt spid="7"/>
                                            </p:tgtEl>
                                            <p:attrNameLst>
                                              <p:attrName>ppt_x</p:attrName>
                                            </p:attrNameLst>
                                          </p:cBhvr>
                                          <p:tavLst>
                                            <p:tav tm="0">
                                              <p:val>
                                                <p:strVal val="#ppt_x"/>
                                              </p:val>
                                            </p:tav>
                                            <p:tav tm="100000">
                                              <p:val>
                                                <p:strVal val="#ppt_x"/>
                                              </p:val>
                                            </p:tav>
                                          </p:tavLst>
                                        </p:anim>
                                        <p:anim calcmode="lin" valueType="num">
                                          <p:cBhvr additive="base">
                                            <p:cTn id="8" dur="30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2000" fill="hold"/>
                                            <p:tgtEl>
                                              <p:spTgt spid="13"/>
                                            </p:tgtEl>
                                            <p:attrNameLst>
                                              <p:attrName>ppt_x</p:attrName>
                                            </p:attrNameLst>
                                          </p:cBhvr>
                                          <p:tavLst>
                                            <p:tav tm="0">
                                              <p:val>
                                                <p:strVal val="0-#ppt_w/2"/>
                                              </p:val>
                                            </p:tav>
                                            <p:tav tm="100000">
                                              <p:val>
                                                <p:strVal val="#ppt_x"/>
                                              </p:val>
                                            </p:tav>
                                          </p:tavLst>
                                        </p:anim>
                                        <p:anim calcmode="lin" valueType="num">
                                          <p:cBhvr additive="base">
                                            <p:cTn id="12" dur="20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fill="hold"/>
                                            <p:tgtEl>
                                              <p:spTgt spid="18"/>
                                            </p:tgtEl>
                                            <p:attrNameLst>
                                              <p:attrName>ppt_x</p:attrName>
                                            </p:attrNameLst>
                                          </p:cBhvr>
                                          <p:tavLst>
                                            <p:tav tm="0">
                                              <p:val>
                                                <p:strVal val="0-#ppt_w/2"/>
                                              </p:val>
                                            </p:tav>
                                            <p:tav tm="100000">
                                              <p:val>
                                                <p:strVal val="#ppt_x"/>
                                              </p:val>
                                            </p:tav>
                                          </p:tavLst>
                                        </p:anim>
                                        <p:anim calcmode="lin" valueType="num">
                                          <p:cBhvr additive="base">
                                            <p:cTn id="16" dur="10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fill="hold"/>
                                            <p:tgtEl>
                                              <p:spTgt spid="19"/>
                                            </p:tgtEl>
                                            <p:attrNameLst>
                                              <p:attrName>ppt_x</p:attrName>
                                            </p:attrNameLst>
                                          </p:cBhvr>
                                          <p:tavLst>
                                            <p:tav tm="0">
                                              <p:val>
                                                <p:strVal val="0-#ppt_w/2"/>
                                              </p:val>
                                            </p:tav>
                                            <p:tav tm="100000">
                                              <p:val>
                                                <p:strVal val="#ppt_x"/>
                                              </p:val>
                                            </p:tav>
                                          </p:tavLst>
                                        </p:anim>
                                        <p:anim calcmode="lin" valueType="num">
                                          <p:cBhvr additive="base">
                                            <p:cTn id="20" dur="1000" fill="hold"/>
                                            <p:tgtEl>
                                              <p:spTgt spid="19"/>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1000" fill="hold"/>
                                            <p:tgtEl>
                                              <p:spTgt spid="11"/>
                                            </p:tgtEl>
                                            <p:attrNameLst>
                                              <p:attrName>ppt_x</p:attrName>
                                            </p:attrNameLst>
                                          </p:cBhvr>
                                          <p:tavLst>
                                            <p:tav tm="0">
                                              <p:val>
                                                <p:strVal val="0-#ppt_w/2"/>
                                              </p:val>
                                            </p:tav>
                                            <p:tav tm="100000">
                                              <p:val>
                                                <p:strVal val="#ppt_x"/>
                                              </p:val>
                                            </p:tav>
                                          </p:tavLst>
                                        </p:anim>
                                        <p:anim calcmode="lin" valueType="num">
                                          <p:cBhvr additive="base">
                                            <p:cTn id="24" dur="1000" fill="hold"/>
                                            <p:tgtEl>
                                              <p:spTgt spid="11"/>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1000" fill="hold"/>
                                            <p:tgtEl>
                                              <p:spTgt spid="23"/>
                                            </p:tgtEl>
                                            <p:attrNameLst>
                                              <p:attrName>ppt_x</p:attrName>
                                            </p:attrNameLst>
                                          </p:cBhvr>
                                          <p:tavLst>
                                            <p:tav tm="0">
                                              <p:val>
                                                <p:strVal val="0-#ppt_w/2"/>
                                              </p:val>
                                            </p:tav>
                                            <p:tav tm="100000">
                                              <p:val>
                                                <p:strVal val="#ppt_x"/>
                                              </p:val>
                                            </p:tav>
                                          </p:tavLst>
                                        </p:anim>
                                        <p:anim calcmode="lin" valueType="num">
                                          <p:cBhvr additive="base">
                                            <p:cTn id="28" dur="1000" fill="hold"/>
                                            <p:tgtEl>
                                              <p:spTgt spid="23"/>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3000" fill="hold"/>
                                            <p:tgtEl>
                                              <p:spTgt spid="2"/>
                                            </p:tgtEl>
                                            <p:attrNameLst>
                                              <p:attrName>ppt_x</p:attrName>
                                            </p:attrNameLst>
                                          </p:cBhvr>
                                          <p:tavLst>
                                            <p:tav tm="0">
                                              <p:val>
                                                <p:strVal val="1+#ppt_w/2"/>
                                              </p:val>
                                            </p:tav>
                                            <p:tav tm="100000">
                                              <p:val>
                                                <p:strVal val="#ppt_x"/>
                                              </p:val>
                                            </p:tav>
                                          </p:tavLst>
                                        </p:anim>
                                        <p:anim calcmode="lin" valueType="num">
                                          <p:cBhvr additive="base">
                                            <p:cTn id="32" dur="3000" fill="hold"/>
                                            <p:tgtEl>
                                              <p:spTgt spid="2"/>
                                            </p:tgtEl>
                                            <p:attrNameLst>
                                              <p:attrName>ppt_y</p:attrName>
                                            </p:attrNameLst>
                                          </p:cBhvr>
                                          <p:tavLst>
                                            <p:tav tm="0">
                                              <p:val>
                                                <p:strVal val="#ppt_y"/>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2" grpId="0" animBg="1"/>
          <p:bldP spid="18" grpId="0"/>
          <p:bldP spid="19"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7E6D5"/>
        </a:solidFill>
        <a:effectLst/>
      </p:bgPr>
    </p:bg>
    <p:spTree>
      <p:nvGrpSpPr>
        <p:cNvPr id="1" name=""/>
        <p:cNvGrpSpPr/>
        <p:nvPr/>
      </p:nvGrpSpPr>
      <p:grpSpPr>
        <a:xfrm>
          <a:off x="0" y="0"/>
          <a:ext cx="0" cy="0"/>
          <a:chOff x="0" y="0"/>
          <a:chExt cx="0" cy="0"/>
        </a:xfrm>
      </p:grpSpPr>
      <p:pic>
        <p:nvPicPr>
          <p:cNvPr id="12" name="图片 11"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674" y="0"/>
            <a:ext cx="4114799" cy="6858000"/>
          </a:xfrm>
          <a:prstGeom prst="rect">
            <a:avLst/>
          </a:prstGeom>
        </p:spPr>
      </p:pic>
      <p:sp>
        <p:nvSpPr>
          <p:cNvPr id="20" name="矩形 19"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p:nvPr/>
        </p:nvSpPr>
        <p:spPr>
          <a:xfrm>
            <a:off x="1678517" y="1095791"/>
            <a:ext cx="8929984" cy="4666420"/>
          </a:xfrm>
          <a:prstGeom prst="rect">
            <a:avLst/>
          </a:prstGeom>
          <a:solidFill>
            <a:schemeClr val="bg1"/>
          </a:solidFill>
          <a:ln>
            <a:noFill/>
          </a:ln>
          <a:effectLst>
            <a:outerShdw blurRad="279400" dist="203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矩形 15"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p:nvPr/>
        </p:nvSpPr>
        <p:spPr>
          <a:xfrm>
            <a:off x="2622416" y="4577915"/>
            <a:ext cx="1957993" cy="501227"/>
          </a:xfrm>
          <a:prstGeom prst="rect">
            <a:avLst/>
          </a:prstGeom>
        </p:spPr>
        <p:txBody>
          <a:bodyPr wrap="square">
            <a:spAutoFit/>
          </a:bodyPr>
          <a:lstStyle/>
          <a:p>
            <a:pPr algn="ctr">
              <a:lnSpc>
                <a:spcPct val="150000"/>
              </a:lnSpc>
            </a:pPr>
            <a:r>
              <a:rPr lang="zh-CN" altLang="en-US" sz="935" dirty="0">
                <a:solidFill>
                  <a:schemeClr val="bg1">
                    <a:lumMod val="50000"/>
                  </a:schemeClr>
                </a:solidFill>
              </a:rPr>
              <a:t>汉朝是经学发展最为繁荣和昌盛的时期，在这一过程中</a:t>
            </a:r>
            <a:endParaRPr lang="en-US" altLang="zh-CN" sz="935" dirty="0">
              <a:solidFill>
                <a:schemeClr val="bg1">
                  <a:lumMod val="50000"/>
                </a:schemeClr>
              </a:solidFill>
            </a:endParaRPr>
          </a:p>
        </p:txBody>
      </p:sp>
      <p:sp>
        <p:nvSpPr>
          <p:cNvPr id="17" name="TextBox 28"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txBox="1"/>
          <p:nvPr/>
        </p:nvSpPr>
        <p:spPr>
          <a:xfrm>
            <a:off x="2660196" y="4105608"/>
            <a:ext cx="1011815" cy="338554"/>
          </a:xfrm>
          <a:prstGeom prst="rect">
            <a:avLst/>
          </a:prstGeom>
          <a:solidFill>
            <a:schemeClr val="bg1"/>
          </a:solidFill>
        </p:spPr>
        <p:txBody>
          <a:bodyPr wrap="none" rtlCol="0">
            <a:spAutoFit/>
          </a:bodyPr>
          <a:lstStyle/>
          <a:p>
            <a:r>
              <a:rPr lang="zh-CN" altLang="en-US" sz="1600" b="1" dirty="0">
                <a:solidFill>
                  <a:srgbClr val="6EA399"/>
                </a:solidFill>
                <a:latin typeface="方正清刻本悦宋简体" panose="02000000000000000000" pitchFamily="2" charset="-122"/>
                <a:ea typeface="方正清刻本悦宋简体" panose="02000000000000000000" pitchFamily="2" charset="-122"/>
              </a:rPr>
              <a:t>两汉经学</a:t>
            </a:r>
          </a:p>
        </p:txBody>
      </p:sp>
      <p:cxnSp>
        <p:nvCxnSpPr>
          <p:cNvPr id="18" name="直接连接符 17"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CxnSpPr/>
          <p:nvPr/>
        </p:nvCxnSpPr>
        <p:spPr>
          <a:xfrm>
            <a:off x="2756205" y="4506683"/>
            <a:ext cx="1606243" cy="0"/>
          </a:xfrm>
          <a:prstGeom prst="line">
            <a:avLst/>
          </a:prstGeom>
          <a:ln>
            <a:solidFill>
              <a:srgbClr val="DBE1E8"/>
            </a:solidFill>
          </a:ln>
        </p:spPr>
        <p:style>
          <a:lnRef idx="1">
            <a:schemeClr val="accent1"/>
          </a:lnRef>
          <a:fillRef idx="0">
            <a:schemeClr val="accent1"/>
          </a:fillRef>
          <a:effectRef idx="0">
            <a:schemeClr val="accent1"/>
          </a:effectRef>
          <a:fontRef idx="minor">
            <a:schemeClr val="tx1"/>
          </a:fontRef>
        </p:style>
      </p:cxnSp>
      <p:pic>
        <p:nvPicPr>
          <p:cNvPr id="2" name="图片 1"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PicPr>
            <a:picLocks noChangeAspect="1"/>
          </p:cNvPicPr>
          <p:nvPr/>
        </p:nvPicPr>
        <p:blipFill rotWithShape="1">
          <a:blip r:embed="rId4" cstate="print">
            <a:extLst>
              <a:ext uri="{28A0092B-C50C-407E-A947-70E740481C1C}">
                <a14:useLocalDpi xmlns:a14="http://schemas.microsoft.com/office/drawing/2010/main" val="0"/>
              </a:ext>
            </a:extLst>
          </a:blip>
          <a:srcRect l="21814" r="21814"/>
          <a:stretch>
            <a:fillRect/>
          </a:stretch>
        </p:blipFill>
        <p:spPr>
          <a:xfrm>
            <a:off x="2436385" y="1766769"/>
            <a:ext cx="1720516" cy="1720516"/>
          </a:xfrm>
          <a:prstGeom prst="ellipse">
            <a:avLst/>
          </a:prstGeom>
        </p:spPr>
      </p:pic>
      <p:sp>
        <p:nvSpPr>
          <p:cNvPr id="24" name="矩形 23"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p:nvPr/>
        </p:nvSpPr>
        <p:spPr>
          <a:xfrm>
            <a:off x="5194723" y="2591882"/>
            <a:ext cx="4416491" cy="2284472"/>
          </a:xfrm>
          <a:prstGeom prst="rect">
            <a:avLst/>
          </a:prstGeom>
        </p:spPr>
        <p:txBody>
          <a:bodyPr wrap="square">
            <a:spAutoFit/>
          </a:bodyPr>
          <a:lstStyle/>
          <a:p>
            <a:pPr>
              <a:lnSpc>
                <a:spcPct val="150000"/>
              </a:lnSpc>
            </a:pPr>
            <a:r>
              <a:rPr lang="zh-CN" altLang="en-US" sz="1065" dirty="0">
                <a:solidFill>
                  <a:schemeClr val="bg1">
                    <a:lumMod val="50000"/>
                  </a:schemeClr>
                </a:solidFill>
              </a:rPr>
              <a:t>经学是指中国古代研究儒家经典学说，并阐明其含义的学问。孔子晚年编订和整理了一些传统的文献，形成了</a:t>
            </a:r>
            <a:r>
              <a:rPr lang="en-US" altLang="zh-CN" sz="1065" dirty="0">
                <a:solidFill>
                  <a:schemeClr val="bg1">
                    <a:lumMod val="50000"/>
                  </a:schemeClr>
                </a:solidFill>
              </a:rPr>
              <a:t>《</a:t>
            </a:r>
            <a:r>
              <a:rPr lang="zh-CN" altLang="en-US" sz="1065" dirty="0">
                <a:solidFill>
                  <a:schemeClr val="bg1">
                    <a:lumMod val="50000"/>
                  </a:schemeClr>
                </a:solidFill>
              </a:rPr>
              <a:t>诗</a:t>
            </a:r>
            <a:r>
              <a:rPr lang="en-US" altLang="zh-CN" sz="1065" dirty="0">
                <a:solidFill>
                  <a:schemeClr val="bg1">
                    <a:lumMod val="50000"/>
                  </a:schemeClr>
                </a:solidFill>
              </a:rPr>
              <a:t>》</a:t>
            </a:r>
            <a:r>
              <a:rPr lang="zh-CN" altLang="en-US" sz="1065" dirty="0">
                <a:solidFill>
                  <a:schemeClr val="bg1">
                    <a:lumMod val="50000"/>
                  </a:schemeClr>
                </a:solidFill>
              </a:rPr>
              <a:t>、</a:t>
            </a:r>
            <a:r>
              <a:rPr lang="en-US" altLang="zh-CN" sz="1065" dirty="0">
                <a:solidFill>
                  <a:schemeClr val="bg1">
                    <a:lumMod val="50000"/>
                  </a:schemeClr>
                </a:solidFill>
              </a:rPr>
              <a:t>《</a:t>
            </a:r>
            <a:r>
              <a:rPr lang="zh-CN" altLang="en-US" sz="1065" dirty="0">
                <a:solidFill>
                  <a:schemeClr val="bg1">
                    <a:lumMod val="50000"/>
                  </a:schemeClr>
                </a:solidFill>
              </a:rPr>
              <a:t>书</a:t>
            </a:r>
            <a:r>
              <a:rPr lang="en-US" altLang="zh-CN" sz="1065" dirty="0">
                <a:solidFill>
                  <a:schemeClr val="bg1">
                    <a:lumMod val="50000"/>
                  </a:schemeClr>
                </a:solidFill>
              </a:rPr>
              <a:t>》</a:t>
            </a:r>
            <a:r>
              <a:rPr lang="zh-CN" altLang="en-US" sz="1065" dirty="0">
                <a:solidFill>
                  <a:schemeClr val="bg1">
                    <a:lumMod val="50000"/>
                  </a:schemeClr>
                </a:solidFill>
              </a:rPr>
              <a:t>、</a:t>
            </a:r>
            <a:r>
              <a:rPr lang="en-US" altLang="zh-CN" sz="1065" dirty="0">
                <a:solidFill>
                  <a:schemeClr val="bg1">
                    <a:lumMod val="50000"/>
                  </a:schemeClr>
                </a:solidFill>
              </a:rPr>
              <a:t>《</a:t>
            </a:r>
            <a:r>
              <a:rPr lang="zh-CN" altLang="en-US" sz="1065" dirty="0">
                <a:solidFill>
                  <a:schemeClr val="bg1">
                    <a:lumMod val="50000"/>
                  </a:schemeClr>
                </a:solidFill>
              </a:rPr>
              <a:t>礼</a:t>
            </a:r>
            <a:r>
              <a:rPr lang="en-US" altLang="zh-CN" sz="1065" dirty="0">
                <a:solidFill>
                  <a:schemeClr val="bg1">
                    <a:lumMod val="50000"/>
                  </a:schemeClr>
                </a:solidFill>
              </a:rPr>
              <a:t>》</a:t>
            </a:r>
            <a:r>
              <a:rPr lang="zh-CN" altLang="en-US" sz="1065" dirty="0">
                <a:solidFill>
                  <a:schemeClr val="bg1">
                    <a:lumMod val="50000"/>
                  </a:schemeClr>
                </a:solidFill>
              </a:rPr>
              <a:t>、</a:t>
            </a:r>
            <a:r>
              <a:rPr lang="en-US" altLang="zh-CN" sz="1065" dirty="0">
                <a:solidFill>
                  <a:schemeClr val="bg1">
                    <a:lumMod val="50000"/>
                  </a:schemeClr>
                </a:solidFill>
              </a:rPr>
              <a:t>《</a:t>
            </a:r>
            <a:r>
              <a:rPr lang="zh-CN" altLang="en-US" sz="1065" dirty="0">
                <a:solidFill>
                  <a:schemeClr val="bg1">
                    <a:lumMod val="50000"/>
                  </a:schemeClr>
                </a:solidFill>
              </a:rPr>
              <a:t>易</a:t>
            </a:r>
            <a:r>
              <a:rPr lang="en-US" altLang="zh-CN" sz="1065" dirty="0">
                <a:solidFill>
                  <a:schemeClr val="bg1">
                    <a:lumMod val="50000"/>
                  </a:schemeClr>
                </a:solidFill>
              </a:rPr>
              <a:t>》</a:t>
            </a:r>
            <a:r>
              <a:rPr lang="zh-CN" altLang="en-US" sz="1065" dirty="0">
                <a:solidFill>
                  <a:schemeClr val="bg1">
                    <a:lumMod val="50000"/>
                  </a:schemeClr>
                </a:solidFill>
              </a:rPr>
              <a:t>、</a:t>
            </a:r>
            <a:r>
              <a:rPr lang="en-US" altLang="zh-CN" sz="1065" dirty="0">
                <a:solidFill>
                  <a:schemeClr val="bg1">
                    <a:lumMod val="50000"/>
                  </a:schemeClr>
                </a:solidFill>
              </a:rPr>
              <a:t>《</a:t>
            </a:r>
            <a:r>
              <a:rPr lang="zh-CN" altLang="en-US" sz="1065" dirty="0">
                <a:solidFill>
                  <a:schemeClr val="bg1">
                    <a:lumMod val="50000"/>
                  </a:schemeClr>
                </a:solidFill>
              </a:rPr>
              <a:t>乐</a:t>
            </a:r>
            <a:r>
              <a:rPr lang="en-US" altLang="zh-CN" sz="1065" dirty="0">
                <a:solidFill>
                  <a:schemeClr val="bg1">
                    <a:lumMod val="50000"/>
                  </a:schemeClr>
                </a:solidFill>
              </a:rPr>
              <a:t>》</a:t>
            </a:r>
            <a:r>
              <a:rPr lang="zh-CN" altLang="en-US" sz="1065" dirty="0">
                <a:solidFill>
                  <a:schemeClr val="bg1">
                    <a:lumMod val="50000"/>
                  </a:schemeClr>
                </a:solidFill>
              </a:rPr>
              <a:t>、</a:t>
            </a:r>
            <a:r>
              <a:rPr lang="en-US" altLang="zh-CN" sz="1065" dirty="0">
                <a:solidFill>
                  <a:schemeClr val="bg1">
                    <a:lumMod val="50000"/>
                  </a:schemeClr>
                </a:solidFill>
              </a:rPr>
              <a:t>《</a:t>
            </a:r>
            <a:r>
              <a:rPr lang="zh-CN" altLang="en-US" sz="1065" dirty="0">
                <a:solidFill>
                  <a:schemeClr val="bg1">
                    <a:lumMod val="50000"/>
                  </a:schemeClr>
                </a:solidFill>
              </a:rPr>
              <a:t>春秋</a:t>
            </a:r>
            <a:r>
              <a:rPr lang="en-US" altLang="zh-CN" sz="1065" dirty="0">
                <a:solidFill>
                  <a:schemeClr val="bg1">
                    <a:lumMod val="50000"/>
                  </a:schemeClr>
                </a:solidFill>
              </a:rPr>
              <a:t>》</a:t>
            </a:r>
            <a:r>
              <a:rPr lang="zh-CN" altLang="en-US" sz="1065" dirty="0">
                <a:solidFill>
                  <a:schemeClr val="bg1">
                    <a:lumMod val="50000"/>
                  </a:schemeClr>
                </a:solidFill>
              </a:rPr>
              <a:t>六经，这六经被人们公认为宝典。</a:t>
            </a:r>
            <a:endParaRPr lang="en-US" altLang="zh-CN" sz="1065" dirty="0">
              <a:solidFill>
                <a:schemeClr val="bg1">
                  <a:lumMod val="50000"/>
                </a:schemeClr>
              </a:solidFill>
            </a:endParaRPr>
          </a:p>
          <a:p>
            <a:pPr>
              <a:lnSpc>
                <a:spcPct val="150000"/>
              </a:lnSpc>
            </a:pPr>
            <a:endParaRPr lang="en-US" altLang="zh-CN" sz="1065" dirty="0">
              <a:solidFill>
                <a:schemeClr val="bg1">
                  <a:lumMod val="50000"/>
                </a:schemeClr>
              </a:solidFill>
            </a:endParaRPr>
          </a:p>
          <a:p>
            <a:pPr>
              <a:lnSpc>
                <a:spcPct val="150000"/>
              </a:lnSpc>
            </a:pPr>
            <a:r>
              <a:rPr lang="zh-CN" altLang="en-US" sz="1065" dirty="0">
                <a:solidFill>
                  <a:schemeClr val="bg1">
                    <a:lumMod val="50000"/>
                  </a:schemeClr>
                </a:solidFill>
              </a:rPr>
              <a:t>汉武帝即位后，实行“罢黜百家，独尊儒术”建议，使得经学日益兴盛和发展起来。</a:t>
            </a:r>
            <a:endParaRPr lang="en-US" altLang="zh-CN" sz="1065" dirty="0">
              <a:solidFill>
                <a:schemeClr val="bg1">
                  <a:lumMod val="50000"/>
                </a:schemeClr>
              </a:solidFill>
            </a:endParaRPr>
          </a:p>
          <a:p>
            <a:pPr>
              <a:lnSpc>
                <a:spcPct val="150000"/>
              </a:lnSpc>
            </a:pPr>
            <a:endParaRPr lang="en-US" altLang="zh-CN" sz="1065" dirty="0">
              <a:solidFill>
                <a:schemeClr val="bg1">
                  <a:lumMod val="50000"/>
                </a:schemeClr>
              </a:solidFill>
            </a:endParaRPr>
          </a:p>
          <a:p>
            <a:pPr>
              <a:lnSpc>
                <a:spcPct val="150000"/>
              </a:lnSpc>
            </a:pPr>
            <a:r>
              <a:rPr lang="zh-CN" altLang="en-US" sz="1065" dirty="0">
                <a:solidFill>
                  <a:schemeClr val="bg1">
                    <a:lumMod val="50000"/>
                  </a:schemeClr>
                </a:solidFill>
              </a:rPr>
              <a:t>汉代经学分古文经学和今文经学，学者在研习的过程中形成了两种思想派别，后经相互争辩、互相渗透和整合，初步实现了经学的统一。</a:t>
            </a:r>
          </a:p>
        </p:txBody>
      </p:sp>
      <p:sp>
        <p:nvSpPr>
          <p:cNvPr id="25" name="TextBox 28"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txBox="1"/>
          <p:nvPr/>
        </p:nvSpPr>
        <p:spPr>
          <a:xfrm>
            <a:off x="5173710" y="1935413"/>
            <a:ext cx="1550424" cy="502766"/>
          </a:xfrm>
          <a:prstGeom prst="rect">
            <a:avLst/>
          </a:prstGeom>
          <a:solidFill>
            <a:schemeClr val="bg1"/>
          </a:solidFill>
        </p:spPr>
        <p:txBody>
          <a:bodyPr wrap="none" rtlCol="0">
            <a:spAutoFit/>
          </a:bodyPr>
          <a:lstStyle/>
          <a:p>
            <a:r>
              <a:rPr lang="zh-CN" altLang="en-US" sz="2665" dirty="0">
                <a:solidFill>
                  <a:srgbClr val="6EA399"/>
                </a:solidFill>
                <a:latin typeface="方正清刻本悦宋简体" panose="02000000000000000000" pitchFamily="2" charset="-122"/>
                <a:ea typeface="方正清刻本悦宋简体" panose="02000000000000000000" pitchFamily="2" charset="-122"/>
              </a:rPr>
              <a:t>两汉经学</a:t>
            </a:r>
          </a:p>
        </p:txBody>
      </p:sp>
      <p:sp>
        <p:nvSpPr>
          <p:cNvPr id="3" name="e7d195523061f1c0"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hidden="1"/>
          <p:cNvSpPr txBox="1"/>
          <p:nvPr/>
        </p:nvSpPr>
        <p:spPr>
          <a:xfrm>
            <a:off x="-355600" y="1803400"/>
            <a:ext cx="262251"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a:t>
            </a:r>
            <a:endParaRPr lang="zh-CN" altLang="en-US" sz="100"/>
          </a:p>
        </p:txBody>
      </p:sp>
    </p:spTree>
  </p:cSld>
  <p:clrMapOvr>
    <a:masterClrMapping/>
  </p:clrMapOvr>
  <p:transition spd="slow" advClick="0"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14:presetBounceEnd="55000">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14:bounceEnd="55000">
                                          <p:cBhvr additive="base">
                                            <p:cTn id="7" dur="2000" fill="hold"/>
                                            <p:tgtEl>
                                              <p:spTgt spid="20"/>
                                            </p:tgtEl>
                                            <p:attrNameLst>
                                              <p:attrName>ppt_x</p:attrName>
                                            </p:attrNameLst>
                                          </p:cBhvr>
                                          <p:tavLst>
                                            <p:tav tm="0">
                                              <p:val>
                                                <p:strVal val="#ppt_x"/>
                                              </p:val>
                                            </p:tav>
                                            <p:tav tm="100000">
                                              <p:val>
                                                <p:strVal val="#ppt_x"/>
                                              </p:val>
                                            </p:tav>
                                          </p:tavLst>
                                        </p:anim>
                                        <p:anim calcmode="lin" valueType="num" p14:bounceEnd="55000">
                                          <p:cBhvr additive="base">
                                            <p:cTn id="8" dur="20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1" fill="hold" nodeType="withEffect" p14:presetBounceEnd="51000">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14:bounceEnd="51000">
                                          <p:cBhvr additive="base">
                                            <p:cTn id="11" dur="2000" fill="hold"/>
                                            <p:tgtEl>
                                              <p:spTgt spid="2"/>
                                            </p:tgtEl>
                                            <p:attrNameLst>
                                              <p:attrName>ppt_x</p:attrName>
                                            </p:attrNameLst>
                                          </p:cBhvr>
                                          <p:tavLst>
                                            <p:tav tm="0">
                                              <p:val>
                                                <p:strVal val="#ppt_x"/>
                                              </p:val>
                                            </p:tav>
                                            <p:tav tm="100000">
                                              <p:val>
                                                <p:strVal val="#ppt_x"/>
                                              </p:val>
                                            </p:tav>
                                          </p:tavLst>
                                        </p:anim>
                                        <p:anim calcmode="lin" valueType="num" p14:bounceEnd="51000">
                                          <p:cBhvr additive="base">
                                            <p:cTn id="12" dur="2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14:presetBounceEnd="62000">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14:bounceEnd="62000">
                                          <p:cBhvr additive="base">
                                            <p:cTn id="15" dur="2000" fill="hold"/>
                                            <p:tgtEl>
                                              <p:spTgt spid="16"/>
                                            </p:tgtEl>
                                            <p:attrNameLst>
                                              <p:attrName>ppt_x</p:attrName>
                                            </p:attrNameLst>
                                          </p:cBhvr>
                                          <p:tavLst>
                                            <p:tav tm="0">
                                              <p:val>
                                                <p:strVal val="#ppt_x"/>
                                              </p:val>
                                            </p:tav>
                                            <p:tav tm="100000">
                                              <p:val>
                                                <p:strVal val="#ppt_x"/>
                                              </p:val>
                                            </p:tav>
                                          </p:tavLst>
                                        </p:anim>
                                        <p:anim calcmode="lin" valueType="num" p14:bounceEnd="62000">
                                          <p:cBhvr additive="base">
                                            <p:cTn id="16" dur="2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62000">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14:bounceEnd="62000">
                                          <p:cBhvr additive="base">
                                            <p:cTn id="19" dur="2000" fill="hold"/>
                                            <p:tgtEl>
                                              <p:spTgt spid="17"/>
                                            </p:tgtEl>
                                            <p:attrNameLst>
                                              <p:attrName>ppt_x</p:attrName>
                                            </p:attrNameLst>
                                          </p:cBhvr>
                                          <p:tavLst>
                                            <p:tav tm="0">
                                              <p:val>
                                                <p:strVal val="#ppt_x"/>
                                              </p:val>
                                            </p:tav>
                                            <p:tav tm="100000">
                                              <p:val>
                                                <p:strVal val="#ppt_x"/>
                                              </p:val>
                                            </p:tav>
                                          </p:tavLst>
                                        </p:anim>
                                        <p:anim calcmode="lin" valueType="num" p14:bounceEnd="62000">
                                          <p:cBhvr additive="base">
                                            <p:cTn id="20" dur="20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14:presetBounceEnd="62000">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14:bounceEnd="62000">
                                          <p:cBhvr additive="base">
                                            <p:cTn id="23" dur="2000" fill="hold"/>
                                            <p:tgtEl>
                                              <p:spTgt spid="18"/>
                                            </p:tgtEl>
                                            <p:attrNameLst>
                                              <p:attrName>ppt_x</p:attrName>
                                            </p:attrNameLst>
                                          </p:cBhvr>
                                          <p:tavLst>
                                            <p:tav tm="0">
                                              <p:val>
                                                <p:strVal val="#ppt_x"/>
                                              </p:val>
                                            </p:tav>
                                            <p:tav tm="100000">
                                              <p:val>
                                                <p:strVal val="#ppt_x"/>
                                              </p:val>
                                            </p:tav>
                                          </p:tavLst>
                                        </p:anim>
                                        <p:anim calcmode="lin" valueType="num" p14:bounceEnd="62000">
                                          <p:cBhvr additive="base">
                                            <p:cTn id="24" dur="2000" fill="hold"/>
                                            <p:tgtEl>
                                              <p:spTgt spid="18"/>
                                            </p:tgtEl>
                                            <p:attrNameLst>
                                              <p:attrName>ppt_y</p:attrName>
                                            </p:attrNameLst>
                                          </p:cBhvr>
                                          <p:tavLst>
                                            <p:tav tm="0">
                                              <p:val>
                                                <p:strVal val="1+#ppt_h/2"/>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1000"/>
                                            <p:tgtEl>
                                              <p:spTgt spid="24"/>
                                            </p:tgtEl>
                                          </p:cBhvr>
                                        </p:animEffect>
                                        <p:anim calcmode="lin" valueType="num">
                                          <p:cBhvr>
                                            <p:cTn id="28" dur="1000" fill="hold"/>
                                            <p:tgtEl>
                                              <p:spTgt spid="24"/>
                                            </p:tgtEl>
                                            <p:attrNameLst>
                                              <p:attrName>ppt_x</p:attrName>
                                            </p:attrNameLst>
                                          </p:cBhvr>
                                          <p:tavLst>
                                            <p:tav tm="0">
                                              <p:val>
                                                <p:strVal val="#ppt_x"/>
                                              </p:val>
                                            </p:tav>
                                            <p:tav tm="100000">
                                              <p:val>
                                                <p:strVal val="#ppt_x"/>
                                              </p:val>
                                            </p:tav>
                                          </p:tavLst>
                                        </p:anim>
                                        <p:anim calcmode="lin" valueType="num">
                                          <p:cBhvr>
                                            <p:cTn id="29" dur="1000" fill="hold"/>
                                            <p:tgtEl>
                                              <p:spTgt spid="24"/>
                                            </p:tgtEl>
                                            <p:attrNameLst>
                                              <p:attrName>ppt_y</p:attrName>
                                            </p:attrNameLst>
                                          </p:cBhvr>
                                          <p:tavLst>
                                            <p:tav tm="0">
                                              <p:val>
                                                <p:strVal val="#ppt_y+.1"/>
                                              </p:val>
                                            </p:tav>
                                            <p:tav tm="100000">
                                              <p:val>
                                                <p:strVal val="#ppt_y"/>
                                              </p:val>
                                            </p:tav>
                                          </p:tavLst>
                                        </p:anim>
                                      </p:childTnLst>
                                    </p:cTn>
                                  </p:par>
                                  <p:par>
                                    <p:cTn id="30" presetID="2" presetClass="entr" presetSubtype="4" fill="hold" grpId="0" nodeType="withEffect" p14:presetBounceEnd="62000">
                                      <p:stCondLst>
                                        <p:cond delay="0"/>
                                      </p:stCondLst>
                                      <p:childTnLst>
                                        <p:set>
                                          <p:cBhvr>
                                            <p:cTn id="31" dur="1" fill="hold">
                                              <p:stCondLst>
                                                <p:cond delay="0"/>
                                              </p:stCondLst>
                                            </p:cTn>
                                            <p:tgtEl>
                                              <p:spTgt spid="25"/>
                                            </p:tgtEl>
                                            <p:attrNameLst>
                                              <p:attrName>style.visibility</p:attrName>
                                            </p:attrNameLst>
                                          </p:cBhvr>
                                          <p:to>
                                            <p:strVal val="visible"/>
                                          </p:to>
                                        </p:set>
                                        <p:anim calcmode="lin" valueType="num" p14:bounceEnd="62000">
                                          <p:cBhvr additive="base">
                                            <p:cTn id="32" dur="2000" fill="hold"/>
                                            <p:tgtEl>
                                              <p:spTgt spid="25"/>
                                            </p:tgtEl>
                                            <p:attrNameLst>
                                              <p:attrName>ppt_x</p:attrName>
                                            </p:attrNameLst>
                                          </p:cBhvr>
                                          <p:tavLst>
                                            <p:tav tm="0">
                                              <p:val>
                                                <p:strVal val="#ppt_x"/>
                                              </p:val>
                                            </p:tav>
                                            <p:tav tm="100000">
                                              <p:val>
                                                <p:strVal val="#ppt_x"/>
                                              </p:val>
                                            </p:tav>
                                          </p:tavLst>
                                        </p:anim>
                                        <p:anim calcmode="lin" valueType="num" p14:bounceEnd="62000">
                                          <p:cBhvr additive="base">
                                            <p:cTn id="33" dur="20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6" grpId="0"/>
          <p:bldP spid="17" grpId="0" animBg="1"/>
          <p:bldP spid="24" grpId="0"/>
          <p:bldP spid="25"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2000" fill="hold"/>
                                            <p:tgtEl>
                                              <p:spTgt spid="20"/>
                                            </p:tgtEl>
                                            <p:attrNameLst>
                                              <p:attrName>ppt_x</p:attrName>
                                            </p:attrNameLst>
                                          </p:cBhvr>
                                          <p:tavLst>
                                            <p:tav tm="0">
                                              <p:val>
                                                <p:strVal val="#ppt_x"/>
                                              </p:val>
                                            </p:tav>
                                            <p:tav tm="100000">
                                              <p:val>
                                                <p:strVal val="#ppt_x"/>
                                              </p:val>
                                            </p:tav>
                                          </p:tavLst>
                                        </p:anim>
                                        <p:anim calcmode="lin" valueType="num">
                                          <p:cBhvr additive="base">
                                            <p:cTn id="8" dur="20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2000" fill="hold"/>
                                            <p:tgtEl>
                                              <p:spTgt spid="2"/>
                                            </p:tgtEl>
                                            <p:attrNameLst>
                                              <p:attrName>ppt_x</p:attrName>
                                            </p:attrNameLst>
                                          </p:cBhvr>
                                          <p:tavLst>
                                            <p:tav tm="0">
                                              <p:val>
                                                <p:strVal val="#ppt_x"/>
                                              </p:val>
                                            </p:tav>
                                            <p:tav tm="100000">
                                              <p:val>
                                                <p:strVal val="#ppt_x"/>
                                              </p:val>
                                            </p:tav>
                                          </p:tavLst>
                                        </p:anim>
                                        <p:anim calcmode="lin" valueType="num">
                                          <p:cBhvr additive="base">
                                            <p:cTn id="12" dur="2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2000" fill="hold"/>
                                            <p:tgtEl>
                                              <p:spTgt spid="16"/>
                                            </p:tgtEl>
                                            <p:attrNameLst>
                                              <p:attrName>ppt_x</p:attrName>
                                            </p:attrNameLst>
                                          </p:cBhvr>
                                          <p:tavLst>
                                            <p:tav tm="0">
                                              <p:val>
                                                <p:strVal val="#ppt_x"/>
                                              </p:val>
                                            </p:tav>
                                            <p:tav tm="100000">
                                              <p:val>
                                                <p:strVal val="#ppt_x"/>
                                              </p:val>
                                            </p:tav>
                                          </p:tavLst>
                                        </p:anim>
                                        <p:anim calcmode="lin" valueType="num">
                                          <p:cBhvr additive="base">
                                            <p:cTn id="16" dur="2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2000" fill="hold"/>
                                            <p:tgtEl>
                                              <p:spTgt spid="17"/>
                                            </p:tgtEl>
                                            <p:attrNameLst>
                                              <p:attrName>ppt_x</p:attrName>
                                            </p:attrNameLst>
                                          </p:cBhvr>
                                          <p:tavLst>
                                            <p:tav tm="0">
                                              <p:val>
                                                <p:strVal val="#ppt_x"/>
                                              </p:val>
                                            </p:tav>
                                            <p:tav tm="100000">
                                              <p:val>
                                                <p:strVal val="#ppt_x"/>
                                              </p:val>
                                            </p:tav>
                                          </p:tavLst>
                                        </p:anim>
                                        <p:anim calcmode="lin" valueType="num">
                                          <p:cBhvr additive="base">
                                            <p:cTn id="20" dur="20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2000" fill="hold"/>
                                            <p:tgtEl>
                                              <p:spTgt spid="18"/>
                                            </p:tgtEl>
                                            <p:attrNameLst>
                                              <p:attrName>ppt_x</p:attrName>
                                            </p:attrNameLst>
                                          </p:cBhvr>
                                          <p:tavLst>
                                            <p:tav tm="0">
                                              <p:val>
                                                <p:strVal val="#ppt_x"/>
                                              </p:val>
                                            </p:tav>
                                            <p:tav tm="100000">
                                              <p:val>
                                                <p:strVal val="#ppt_x"/>
                                              </p:val>
                                            </p:tav>
                                          </p:tavLst>
                                        </p:anim>
                                        <p:anim calcmode="lin" valueType="num">
                                          <p:cBhvr additive="base">
                                            <p:cTn id="24" dur="2000" fill="hold"/>
                                            <p:tgtEl>
                                              <p:spTgt spid="18"/>
                                            </p:tgtEl>
                                            <p:attrNameLst>
                                              <p:attrName>ppt_y</p:attrName>
                                            </p:attrNameLst>
                                          </p:cBhvr>
                                          <p:tavLst>
                                            <p:tav tm="0">
                                              <p:val>
                                                <p:strVal val="1+#ppt_h/2"/>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1000"/>
                                            <p:tgtEl>
                                              <p:spTgt spid="24"/>
                                            </p:tgtEl>
                                          </p:cBhvr>
                                        </p:animEffect>
                                        <p:anim calcmode="lin" valueType="num">
                                          <p:cBhvr>
                                            <p:cTn id="28" dur="1000" fill="hold"/>
                                            <p:tgtEl>
                                              <p:spTgt spid="24"/>
                                            </p:tgtEl>
                                            <p:attrNameLst>
                                              <p:attrName>ppt_x</p:attrName>
                                            </p:attrNameLst>
                                          </p:cBhvr>
                                          <p:tavLst>
                                            <p:tav tm="0">
                                              <p:val>
                                                <p:strVal val="#ppt_x"/>
                                              </p:val>
                                            </p:tav>
                                            <p:tav tm="100000">
                                              <p:val>
                                                <p:strVal val="#ppt_x"/>
                                              </p:val>
                                            </p:tav>
                                          </p:tavLst>
                                        </p:anim>
                                        <p:anim calcmode="lin" valueType="num">
                                          <p:cBhvr>
                                            <p:cTn id="29" dur="1000" fill="hold"/>
                                            <p:tgtEl>
                                              <p:spTgt spid="24"/>
                                            </p:tgtEl>
                                            <p:attrNameLst>
                                              <p:attrName>ppt_y</p:attrName>
                                            </p:attrNameLst>
                                          </p:cBhvr>
                                          <p:tavLst>
                                            <p:tav tm="0">
                                              <p:val>
                                                <p:strVal val="#ppt_y+.1"/>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 calcmode="lin" valueType="num">
                                          <p:cBhvr additive="base">
                                            <p:cTn id="32" dur="2000" fill="hold"/>
                                            <p:tgtEl>
                                              <p:spTgt spid="25"/>
                                            </p:tgtEl>
                                            <p:attrNameLst>
                                              <p:attrName>ppt_x</p:attrName>
                                            </p:attrNameLst>
                                          </p:cBhvr>
                                          <p:tavLst>
                                            <p:tav tm="0">
                                              <p:val>
                                                <p:strVal val="#ppt_x"/>
                                              </p:val>
                                            </p:tav>
                                            <p:tav tm="100000">
                                              <p:val>
                                                <p:strVal val="#ppt_x"/>
                                              </p:val>
                                            </p:tav>
                                          </p:tavLst>
                                        </p:anim>
                                        <p:anim calcmode="lin" valueType="num">
                                          <p:cBhvr additive="base">
                                            <p:cTn id="33" dur="20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6" grpId="0"/>
          <p:bldP spid="17" grpId="0" animBg="1"/>
          <p:bldP spid="24" grpId="0"/>
          <p:bldP spid="25" grpId="0" animBg="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7E6D5"/>
        </a:solidFill>
        <a:effectLst/>
      </p:bgPr>
    </p:bg>
    <p:spTree>
      <p:nvGrpSpPr>
        <p:cNvPr id="1" name=""/>
        <p:cNvGrpSpPr/>
        <p:nvPr/>
      </p:nvGrpSpPr>
      <p:grpSpPr>
        <a:xfrm>
          <a:off x="0" y="0"/>
          <a:ext cx="0" cy="0"/>
          <a:chOff x="0" y="0"/>
          <a:chExt cx="0" cy="0"/>
        </a:xfrm>
      </p:grpSpPr>
      <p:pic>
        <p:nvPicPr>
          <p:cNvPr id="16" name="图片 15"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674" y="0"/>
            <a:ext cx="4114799" cy="6858000"/>
          </a:xfrm>
          <a:prstGeom prst="rect">
            <a:avLst/>
          </a:prstGeom>
        </p:spPr>
      </p:pic>
      <p:pic>
        <p:nvPicPr>
          <p:cNvPr id="11" name="图片 10"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46259">
            <a:off x="7395674" y="-237057"/>
            <a:ext cx="4295404" cy="3916620"/>
          </a:xfrm>
          <a:prstGeom prst="rect">
            <a:avLst/>
          </a:prstGeom>
        </p:spPr>
      </p:pic>
      <p:sp>
        <p:nvSpPr>
          <p:cNvPr id="7" name="矩形 6"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p:nvPr/>
        </p:nvSpPr>
        <p:spPr>
          <a:xfrm rot="10800000">
            <a:off x="1679509" y="1124744"/>
            <a:ext cx="8352928" cy="4224469"/>
          </a:xfrm>
          <a:prstGeom prst="rect">
            <a:avLst/>
          </a:prstGeom>
          <a:solidFill>
            <a:srgbClr val="4B6166"/>
          </a:solidFill>
          <a:ln>
            <a:noFill/>
          </a:ln>
          <a:effectLst>
            <a:outerShdw blurRad="1524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矩形 12"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p:nvPr/>
        </p:nvSpPr>
        <p:spPr>
          <a:xfrm rot="10800000">
            <a:off x="3119669" y="1892829"/>
            <a:ext cx="7488832" cy="3456384"/>
          </a:xfrm>
          <a:prstGeom prst="rect">
            <a:avLst/>
          </a:prstGeom>
          <a:solidFill>
            <a:schemeClr val="bg1"/>
          </a:solidFill>
          <a:ln>
            <a:noFill/>
          </a:ln>
          <a:effectLst>
            <a:outerShdw blurRad="1524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1" name="矩形 20"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p:nvPr/>
        </p:nvSpPr>
        <p:spPr>
          <a:xfrm>
            <a:off x="7824193" y="3574178"/>
            <a:ext cx="1957993" cy="501227"/>
          </a:xfrm>
          <a:prstGeom prst="rect">
            <a:avLst/>
          </a:prstGeom>
        </p:spPr>
        <p:txBody>
          <a:bodyPr wrap="square">
            <a:spAutoFit/>
          </a:bodyPr>
          <a:lstStyle/>
          <a:p>
            <a:pPr>
              <a:lnSpc>
                <a:spcPct val="150000"/>
              </a:lnSpc>
            </a:pPr>
            <a:r>
              <a:rPr lang="zh-CN" altLang="en-US" sz="935" dirty="0">
                <a:solidFill>
                  <a:schemeClr val="bg1">
                    <a:lumMod val="50000"/>
                  </a:schemeClr>
                </a:solidFill>
              </a:rPr>
              <a:t>汉朝是经学发展最为繁荣和昌盛的时期，在这一过程中</a:t>
            </a:r>
          </a:p>
        </p:txBody>
      </p:sp>
      <p:sp>
        <p:nvSpPr>
          <p:cNvPr id="22" name="TextBox 21"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txBox="1"/>
          <p:nvPr/>
        </p:nvSpPr>
        <p:spPr>
          <a:xfrm>
            <a:off x="6672064" y="2756925"/>
            <a:ext cx="1085554" cy="1569660"/>
          </a:xfrm>
          <a:prstGeom prst="rect">
            <a:avLst/>
          </a:prstGeom>
          <a:noFill/>
        </p:spPr>
        <p:txBody>
          <a:bodyPr wrap="none" rtlCol="0">
            <a:spAutoFit/>
          </a:bodyPr>
          <a:lstStyle/>
          <a:p>
            <a:r>
              <a:rPr lang="en-US" altLang="zh-CN" sz="9600" spc="400" dirty="0">
                <a:solidFill>
                  <a:srgbClr val="6EA399"/>
                </a:solidFill>
                <a:latin typeface="Agency FB" panose="020B0503020202020204" pitchFamily="34" charset="0"/>
              </a:rPr>
              <a:t>O1</a:t>
            </a:r>
            <a:endParaRPr lang="zh-CN" altLang="en-US" sz="9600" spc="400" dirty="0">
              <a:solidFill>
                <a:srgbClr val="6EA399"/>
              </a:solidFill>
              <a:latin typeface="Agency FB" panose="020B0503020202020204" pitchFamily="34" charset="0"/>
            </a:endParaRPr>
          </a:p>
        </p:txBody>
      </p:sp>
      <p:sp>
        <p:nvSpPr>
          <p:cNvPr id="24" name="TextBox 23"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txBox="1"/>
          <p:nvPr/>
        </p:nvSpPr>
        <p:spPr>
          <a:xfrm>
            <a:off x="7841124" y="3094124"/>
            <a:ext cx="1005403" cy="338554"/>
          </a:xfrm>
          <a:prstGeom prst="rect">
            <a:avLst/>
          </a:prstGeom>
          <a:solidFill>
            <a:schemeClr val="bg1"/>
          </a:solidFill>
        </p:spPr>
        <p:txBody>
          <a:bodyPr wrap="none" rtlCol="0">
            <a:spAutoFit/>
          </a:bodyPr>
          <a:lstStyle/>
          <a:p>
            <a:r>
              <a:rPr lang="zh-CN" altLang="en-US" sz="1600" b="1" dirty="0">
                <a:solidFill>
                  <a:schemeClr val="bg1">
                    <a:lumMod val="50000"/>
                  </a:schemeClr>
                </a:solidFill>
              </a:rPr>
              <a:t>两汉经学</a:t>
            </a:r>
          </a:p>
        </p:txBody>
      </p:sp>
      <p:cxnSp>
        <p:nvCxnSpPr>
          <p:cNvPr id="25" name="直接连接符 24"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CxnSpPr/>
          <p:nvPr/>
        </p:nvCxnSpPr>
        <p:spPr>
          <a:xfrm>
            <a:off x="7937133" y="3495199"/>
            <a:ext cx="1606243" cy="0"/>
          </a:xfrm>
          <a:prstGeom prst="line">
            <a:avLst/>
          </a:prstGeom>
          <a:ln>
            <a:solidFill>
              <a:srgbClr val="DBE1E8"/>
            </a:solidFill>
          </a:ln>
        </p:spPr>
        <p:style>
          <a:lnRef idx="1">
            <a:schemeClr val="accent1"/>
          </a:lnRef>
          <a:fillRef idx="0">
            <a:schemeClr val="accent1"/>
          </a:fillRef>
          <a:effectRef idx="0">
            <a:schemeClr val="accent1"/>
          </a:effectRef>
          <a:fontRef idx="minor">
            <a:schemeClr val="tx1"/>
          </a:fontRef>
        </p:style>
      </p:cxnSp>
      <p:pic>
        <p:nvPicPr>
          <p:cNvPr id="3" name="图片 2"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81352" y="1351133"/>
            <a:ext cx="2679090" cy="4752473"/>
          </a:xfrm>
          <a:prstGeom prst="rect">
            <a:avLst/>
          </a:prstGeom>
        </p:spPr>
      </p:pic>
      <p:sp>
        <p:nvSpPr>
          <p:cNvPr id="4" name="e7d195523061f1c0"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hidden="1"/>
          <p:cNvSpPr txBox="1"/>
          <p:nvPr/>
        </p:nvSpPr>
        <p:spPr>
          <a:xfrm>
            <a:off x="-355600" y="1803400"/>
            <a:ext cx="262251"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a:t>
            </a:r>
            <a:endParaRPr lang="zh-CN" altLang="en-US" sz="100"/>
          </a:p>
        </p:txBody>
      </p:sp>
    </p:spTree>
  </p:cSld>
  <p:clrMapOvr>
    <a:masterClrMapping/>
  </p:clrMapOvr>
  <p:transition spd="slow" advClick="0"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2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52000">
                                          <p:cBhvr additive="base">
                                            <p:cTn id="7" dur="2000" fill="hold"/>
                                            <p:tgtEl>
                                              <p:spTgt spid="7"/>
                                            </p:tgtEl>
                                            <p:attrNameLst>
                                              <p:attrName>ppt_x</p:attrName>
                                            </p:attrNameLst>
                                          </p:cBhvr>
                                          <p:tavLst>
                                            <p:tav tm="0">
                                              <p:val>
                                                <p:strVal val="0-#ppt_w/2"/>
                                              </p:val>
                                            </p:tav>
                                            <p:tav tm="100000">
                                              <p:val>
                                                <p:strVal val="#ppt_x"/>
                                              </p:val>
                                            </p:tav>
                                          </p:tavLst>
                                        </p:anim>
                                        <p:anim calcmode="lin" valueType="num" p14:bounceEnd="52000">
                                          <p:cBhvr additive="base">
                                            <p:cTn id="8" dur="2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14:presetBounceEnd="52000">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14:bounceEnd="52000">
                                          <p:cBhvr additive="base">
                                            <p:cTn id="11" dur="2000" fill="hold"/>
                                            <p:tgtEl>
                                              <p:spTgt spid="13"/>
                                            </p:tgtEl>
                                            <p:attrNameLst>
                                              <p:attrName>ppt_x</p:attrName>
                                            </p:attrNameLst>
                                          </p:cBhvr>
                                          <p:tavLst>
                                            <p:tav tm="0">
                                              <p:val>
                                                <p:strVal val="#ppt_x"/>
                                              </p:val>
                                            </p:tav>
                                            <p:tav tm="100000">
                                              <p:val>
                                                <p:strVal val="#ppt_x"/>
                                              </p:val>
                                            </p:tav>
                                          </p:tavLst>
                                        </p:anim>
                                        <p:anim calcmode="lin" valueType="num" p14:bounceEnd="52000">
                                          <p:cBhvr additive="base">
                                            <p:cTn id="12" dur="20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52000">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14:bounceEnd="52000">
                                          <p:cBhvr additive="base">
                                            <p:cTn id="15" dur="2000" fill="hold"/>
                                            <p:tgtEl>
                                              <p:spTgt spid="21"/>
                                            </p:tgtEl>
                                            <p:attrNameLst>
                                              <p:attrName>ppt_x</p:attrName>
                                            </p:attrNameLst>
                                          </p:cBhvr>
                                          <p:tavLst>
                                            <p:tav tm="0">
                                              <p:val>
                                                <p:strVal val="#ppt_x"/>
                                              </p:val>
                                            </p:tav>
                                            <p:tav tm="100000">
                                              <p:val>
                                                <p:strVal val="#ppt_x"/>
                                              </p:val>
                                            </p:tav>
                                          </p:tavLst>
                                        </p:anim>
                                        <p:anim calcmode="lin" valueType="num" p14:bounceEnd="52000">
                                          <p:cBhvr additive="base">
                                            <p:cTn id="16" dur="20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52000">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14:bounceEnd="52000">
                                          <p:cBhvr additive="base">
                                            <p:cTn id="19" dur="2000" fill="hold"/>
                                            <p:tgtEl>
                                              <p:spTgt spid="22"/>
                                            </p:tgtEl>
                                            <p:attrNameLst>
                                              <p:attrName>ppt_x</p:attrName>
                                            </p:attrNameLst>
                                          </p:cBhvr>
                                          <p:tavLst>
                                            <p:tav tm="0">
                                              <p:val>
                                                <p:strVal val="#ppt_x"/>
                                              </p:val>
                                            </p:tav>
                                            <p:tav tm="100000">
                                              <p:val>
                                                <p:strVal val="#ppt_x"/>
                                              </p:val>
                                            </p:tav>
                                          </p:tavLst>
                                        </p:anim>
                                        <p:anim calcmode="lin" valueType="num" p14:bounceEnd="52000">
                                          <p:cBhvr additive="base">
                                            <p:cTn id="20" dur="20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14:presetBounceEnd="52000">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14:bounceEnd="52000">
                                          <p:cBhvr additive="base">
                                            <p:cTn id="23" dur="2000" fill="hold"/>
                                            <p:tgtEl>
                                              <p:spTgt spid="24"/>
                                            </p:tgtEl>
                                            <p:attrNameLst>
                                              <p:attrName>ppt_x</p:attrName>
                                            </p:attrNameLst>
                                          </p:cBhvr>
                                          <p:tavLst>
                                            <p:tav tm="0">
                                              <p:val>
                                                <p:strVal val="#ppt_x"/>
                                              </p:val>
                                            </p:tav>
                                            <p:tav tm="100000">
                                              <p:val>
                                                <p:strVal val="#ppt_x"/>
                                              </p:val>
                                            </p:tav>
                                          </p:tavLst>
                                        </p:anim>
                                        <p:anim calcmode="lin" valueType="num" p14:bounceEnd="52000">
                                          <p:cBhvr additive="base">
                                            <p:cTn id="24" dur="20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14:presetBounceEnd="52000">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14:bounceEnd="52000">
                                          <p:cBhvr additive="base">
                                            <p:cTn id="27" dur="2000" fill="hold"/>
                                            <p:tgtEl>
                                              <p:spTgt spid="25"/>
                                            </p:tgtEl>
                                            <p:attrNameLst>
                                              <p:attrName>ppt_x</p:attrName>
                                            </p:attrNameLst>
                                          </p:cBhvr>
                                          <p:tavLst>
                                            <p:tav tm="0">
                                              <p:val>
                                                <p:strVal val="#ppt_x"/>
                                              </p:val>
                                            </p:tav>
                                            <p:tav tm="100000">
                                              <p:val>
                                                <p:strVal val="#ppt_x"/>
                                              </p:val>
                                            </p:tav>
                                          </p:tavLst>
                                        </p:anim>
                                        <p:anim calcmode="lin" valueType="num" p14:bounceEnd="52000">
                                          <p:cBhvr additive="base">
                                            <p:cTn id="28" dur="2000" fill="hold"/>
                                            <p:tgtEl>
                                              <p:spTgt spid="25"/>
                                            </p:tgtEl>
                                            <p:attrNameLst>
                                              <p:attrName>ppt_y</p:attrName>
                                            </p:attrNameLst>
                                          </p:cBhvr>
                                          <p:tavLst>
                                            <p:tav tm="0">
                                              <p:val>
                                                <p:strVal val="1+#ppt_h/2"/>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21" grpId="0"/>
          <p:bldP spid="22" grpId="0"/>
          <p:bldP spid="2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000" fill="hold"/>
                                            <p:tgtEl>
                                              <p:spTgt spid="7"/>
                                            </p:tgtEl>
                                            <p:attrNameLst>
                                              <p:attrName>ppt_x</p:attrName>
                                            </p:attrNameLst>
                                          </p:cBhvr>
                                          <p:tavLst>
                                            <p:tav tm="0">
                                              <p:val>
                                                <p:strVal val="0-#ppt_w/2"/>
                                              </p:val>
                                            </p:tav>
                                            <p:tav tm="100000">
                                              <p:val>
                                                <p:strVal val="#ppt_x"/>
                                              </p:val>
                                            </p:tav>
                                          </p:tavLst>
                                        </p:anim>
                                        <p:anim calcmode="lin" valueType="num">
                                          <p:cBhvr additive="base">
                                            <p:cTn id="8" dur="2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2000" fill="hold"/>
                                            <p:tgtEl>
                                              <p:spTgt spid="13"/>
                                            </p:tgtEl>
                                            <p:attrNameLst>
                                              <p:attrName>ppt_x</p:attrName>
                                            </p:attrNameLst>
                                          </p:cBhvr>
                                          <p:tavLst>
                                            <p:tav tm="0">
                                              <p:val>
                                                <p:strVal val="#ppt_x"/>
                                              </p:val>
                                            </p:tav>
                                            <p:tav tm="100000">
                                              <p:val>
                                                <p:strVal val="#ppt_x"/>
                                              </p:val>
                                            </p:tav>
                                          </p:tavLst>
                                        </p:anim>
                                        <p:anim calcmode="lin" valueType="num">
                                          <p:cBhvr additive="base">
                                            <p:cTn id="12" dur="20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2000" fill="hold"/>
                                            <p:tgtEl>
                                              <p:spTgt spid="21"/>
                                            </p:tgtEl>
                                            <p:attrNameLst>
                                              <p:attrName>ppt_x</p:attrName>
                                            </p:attrNameLst>
                                          </p:cBhvr>
                                          <p:tavLst>
                                            <p:tav tm="0">
                                              <p:val>
                                                <p:strVal val="#ppt_x"/>
                                              </p:val>
                                            </p:tav>
                                            <p:tav tm="100000">
                                              <p:val>
                                                <p:strVal val="#ppt_x"/>
                                              </p:val>
                                            </p:tav>
                                          </p:tavLst>
                                        </p:anim>
                                        <p:anim calcmode="lin" valueType="num">
                                          <p:cBhvr additive="base">
                                            <p:cTn id="16" dur="20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2000" fill="hold"/>
                                            <p:tgtEl>
                                              <p:spTgt spid="22"/>
                                            </p:tgtEl>
                                            <p:attrNameLst>
                                              <p:attrName>ppt_x</p:attrName>
                                            </p:attrNameLst>
                                          </p:cBhvr>
                                          <p:tavLst>
                                            <p:tav tm="0">
                                              <p:val>
                                                <p:strVal val="#ppt_x"/>
                                              </p:val>
                                            </p:tav>
                                            <p:tav tm="100000">
                                              <p:val>
                                                <p:strVal val="#ppt_x"/>
                                              </p:val>
                                            </p:tav>
                                          </p:tavLst>
                                        </p:anim>
                                        <p:anim calcmode="lin" valueType="num">
                                          <p:cBhvr additive="base">
                                            <p:cTn id="20" dur="20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2000" fill="hold"/>
                                            <p:tgtEl>
                                              <p:spTgt spid="24"/>
                                            </p:tgtEl>
                                            <p:attrNameLst>
                                              <p:attrName>ppt_x</p:attrName>
                                            </p:attrNameLst>
                                          </p:cBhvr>
                                          <p:tavLst>
                                            <p:tav tm="0">
                                              <p:val>
                                                <p:strVal val="#ppt_x"/>
                                              </p:val>
                                            </p:tav>
                                            <p:tav tm="100000">
                                              <p:val>
                                                <p:strVal val="#ppt_x"/>
                                              </p:val>
                                            </p:tav>
                                          </p:tavLst>
                                        </p:anim>
                                        <p:anim calcmode="lin" valueType="num">
                                          <p:cBhvr additive="base">
                                            <p:cTn id="24" dur="20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2000" fill="hold"/>
                                            <p:tgtEl>
                                              <p:spTgt spid="25"/>
                                            </p:tgtEl>
                                            <p:attrNameLst>
                                              <p:attrName>ppt_x</p:attrName>
                                            </p:attrNameLst>
                                          </p:cBhvr>
                                          <p:tavLst>
                                            <p:tav tm="0">
                                              <p:val>
                                                <p:strVal val="#ppt_x"/>
                                              </p:val>
                                            </p:tav>
                                            <p:tav tm="100000">
                                              <p:val>
                                                <p:strVal val="#ppt_x"/>
                                              </p:val>
                                            </p:tav>
                                          </p:tavLst>
                                        </p:anim>
                                        <p:anim calcmode="lin" valueType="num">
                                          <p:cBhvr additive="base">
                                            <p:cTn id="28" dur="2000" fill="hold"/>
                                            <p:tgtEl>
                                              <p:spTgt spid="25"/>
                                            </p:tgtEl>
                                            <p:attrNameLst>
                                              <p:attrName>ppt_y</p:attrName>
                                            </p:attrNameLst>
                                          </p:cBhvr>
                                          <p:tavLst>
                                            <p:tav tm="0">
                                              <p:val>
                                                <p:strVal val="1+#ppt_h/2"/>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21" grpId="0"/>
          <p:bldP spid="22" grpId="0"/>
          <p:bldP spid="24" grpId="0" animBg="1"/>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PA_库_文本框 5"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txBox="1"/>
          <p:nvPr>
            <p:custDataLst>
              <p:tags r:id="rId1"/>
            </p:custDataLst>
          </p:nvPr>
        </p:nvSpPr>
        <p:spPr>
          <a:xfrm>
            <a:off x="5449669" y="1127101"/>
            <a:ext cx="1292662" cy="3785652"/>
          </a:xfrm>
          <a:prstGeom prst="rect">
            <a:avLst/>
          </a:prstGeom>
          <a:noFill/>
        </p:spPr>
        <p:txBody>
          <a:bodyPr vert="eaVert" wrap="none" rtlCol="0">
            <a:spAutoFit/>
          </a:bodyPr>
          <a:lstStyle/>
          <a:p>
            <a:r>
              <a:rPr lang="zh-CN" altLang="en-US" sz="7200" dirty="0">
                <a:solidFill>
                  <a:srgbClr val="4B6166"/>
                </a:solidFill>
                <a:latin typeface="叶根友特楷简体" panose="02010601030101010101" pitchFamily="2" charset="-122"/>
                <a:ea typeface="叶根友特楷简体" panose="02010601030101010101" pitchFamily="2" charset="-122"/>
              </a:rPr>
              <a:t>第贰</a:t>
            </a:r>
            <a:r>
              <a:rPr lang="zh-CN" altLang="en-US" sz="7200" dirty="0">
                <a:solidFill>
                  <a:schemeClr val="bg1"/>
                </a:solidFill>
                <a:latin typeface="叶根友特楷简体" panose="02010601030101010101" pitchFamily="2" charset="-122"/>
                <a:ea typeface="叶根友特楷简体" panose="02010601030101010101" pitchFamily="2" charset="-122"/>
              </a:rPr>
              <a:t>部分</a:t>
            </a:r>
          </a:p>
        </p:txBody>
      </p:sp>
      <p:sp>
        <p:nvSpPr>
          <p:cNvPr id="3" name="矩形 2"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p:cNvSpPr/>
          <p:nvPr/>
        </p:nvSpPr>
        <p:spPr>
          <a:xfrm>
            <a:off x="3669695" y="5423122"/>
            <a:ext cx="4852610" cy="307777"/>
          </a:xfrm>
          <a:prstGeom prst="rect">
            <a:avLst/>
          </a:prstGeom>
        </p:spPr>
        <p:txBody>
          <a:bodyPr wrap="none">
            <a:spAutoFit/>
          </a:bodyPr>
          <a:lstStyle/>
          <a:p>
            <a:pPr algn="ctr"/>
            <a:r>
              <a:rPr lang="zh-CN" altLang="en-US" sz="1400" dirty="0">
                <a:solidFill>
                  <a:schemeClr val="bg1"/>
                </a:solidFill>
                <a:latin typeface="方正清刻本悦宋简体" panose="02000000000000000000" pitchFamily="2" charset="-122"/>
                <a:ea typeface="方正清刻本悦宋简体" panose="02000000000000000000" pitchFamily="2" charset="-122"/>
              </a:rPr>
              <a:t>经学是指中国古代研究儒家经典学说，并阐明其含义的学问</a:t>
            </a:r>
          </a:p>
        </p:txBody>
      </p:sp>
      <p:sp>
        <p:nvSpPr>
          <p:cNvPr id="4" name="e7d195523061f1c0" descr="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 hidden="1"/>
          <p:cNvSpPr txBox="1"/>
          <p:nvPr/>
        </p:nvSpPr>
        <p:spPr>
          <a:xfrm>
            <a:off x="-355600" y="1803400"/>
            <a:ext cx="262251"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542479A9D627658A98852A6F5613AA3FB91FB647AC9FDFAE6CFE751D90DCCC5335D9F6DC576BEAA67668FB2589B5C21711889528E16F125DAAFF6</a:t>
            </a:r>
            <a:endParaRPr lang="zh-CN" altLang="en-US" sz="100"/>
          </a:p>
        </p:txBody>
      </p:sp>
    </p:spTree>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PA" val="v4.0.0"/>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4.0.0"/>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20.xml><?xml version="1.0" encoding="utf-8"?>
<p:tagLst xmlns:a="http://schemas.openxmlformats.org/drawingml/2006/main" xmlns:r="http://schemas.openxmlformats.org/officeDocument/2006/relationships" xmlns:p="http://schemas.openxmlformats.org/presentationml/2006/main">
  <p:tag name="PA" val="v3.0.1"/>
</p:tagLst>
</file>

<file path=ppt/tags/tag21.xml><?xml version="1.0" encoding="utf-8"?>
<p:tagLst xmlns:a="http://schemas.openxmlformats.org/drawingml/2006/main" xmlns:r="http://schemas.openxmlformats.org/officeDocument/2006/relationships" xmlns:p="http://schemas.openxmlformats.org/presentationml/2006/main">
  <p:tag name="PA" val="v4.0.0"/>
</p:tagLst>
</file>

<file path=ppt/tags/tag22.xml><?xml version="1.0" encoding="utf-8"?>
<p:tagLst xmlns:a="http://schemas.openxmlformats.org/drawingml/2006/main" xmlns:r="http://schemas.openxmlformats.org/officeDocument/2006/relationships" xmlns:p="http://schemas.openxmlformats.org/presentationml/2006/main">
  <p:tag name="PA" val="v4.0.0"/>
</p:tagLst>
</file>

<file path=ppt/tags/tag23.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1385</Words>
  <Application>Microsoft Office PowerPoint</Application>
  <PresentationFormat>自定义</PresentationFormat>
  <Paragraphs>143</Paragraphs>
  <Slides>25</Slides>
  <Notes>25</Notes>
  <HiddenSlides>0</HiddenSlides>
  <MMClips>1</MMClips>
  <ScaleCrop>false</ScaleCrop>
  <HeadingPairs>
    <vt:vector size="4" baseType="variant">
      <vt:variant>
        <vt:lpstr>主题</vt:lpstr>
      </vt:variant>
      <vt:variant>
        <vt:i4>1</vt:i4>
      </vt:variant>
      <vt:variant>
        <vt:lpstr>幻灯片标题</vt:lpstr>
      </vt:variant>
      <vt:variant>
        <vt:i4>25</vt:i4>
      </vt:variant>
    </vt:vector>
  </HeadingPairs>
  <TitlesOfParts>
    <vt:vector size="26"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©PPTSTORE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©PPTSTORE</dc:creator>
  <dc:description>©PPTSTORE 版权所有</dc:description>
  <cp:lastModifiedBy>吴晓</cp:lastModifiedBy>
  <cp:revision>50</cp:revision>
  <dcterms:created xsi:type="dcterms:W3CDTF">2018-09-27T08:48:00Z</dcterms:created>
  <dcterms:modified xsi:type="dcterms:W3CDTF">2018-12-22T01:31:55Z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2052-10.1.0.7670</vt:lpwstr>
  </property>
</Properties>
</file>